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sldIdLst>
    <p:sldId id="257" r:id="rId2"/>
    <p:sldId id="256" r:id="rId3"/>
    <p:sldId id="258" r:id="rId4"/>
    <p:sldId id="259" r:id="rId5"/>
    <p:sldId id="260" r:id="rId6"/>
    <p:sldId id="261" r:id="rId7"/>
    <p:sldId id="262" r:id="rId8"/>
    <p:sldId id="263" r:id="rId9"/>
    <p:sldId id="264" r:id="rId10"/>
    <p:sldId id="268" r:id="rId11"/>
    <p:sldId id="269" r:id="rId12"/>
    <p:sldId id="267" r:id="rId13"/>
    <p:sldId id="270" r:id="rId14"/>
    <p:sldId id="273" r:id="rId15"/>
    <p:sldId id="274" r:id="rId16"/>
    <p:sldId id="275" r:id="rId17"/>
    <p:sldId id="276" r:id="rId18"/>
    <p:sldId id="272" r:id="rId19"/>
    <p:sldId id="265" r:id="rId20"/>
    <p:sldId id="266" r:id="rId21"/>
    <p:sldId id="277" r:id="rId22"/>
  </p:sldIdLst>
  <p:sldSz cx="12192000" cy="6858000"/>
  <p:notesSz cx="6858000" cy="9144000"/>
  <p:defaultTextStyle>
    <a:defPPr>
      <a:defRPr lang="en-US"/>
    </a:defPPr>
    <a:lvl1pPr marL="0" algn="l" defTabSz="914218" rtl="0" eaLnBrk="1" latinLnBrk="0" hangingPunct="1">
      <a:defRPr sz="1800" kern="1200">
        <a:solidFill>
          <a:schemeClr val="tx1"/>
        </a:solidFill>
        <a:latin typeface="+mn-lt"/>
        <a:ea typeface="+mn-ea"/>
        <a:cs typeface="+mn-cs"/>
      </a:defRPr>
    </a:lvl1pPr>
    <a:lvl2pPr marL="457108" algn="l" defTabSz="914218" rtl="0" eaLnBrk="1" latinLnBrk="0" hangingPunct="1">
      <a:defRPr sz="1800" kern="1200">
        <a:solidFill>
          <a:schemeClr val="tx1"/>
        </a:solidFill>
        <a:latin typeface="+mn-lt"/>
        <a:ea typeface="+mn-ea"/>
        <a:cs typeface="+mn-cs"/>
      </a:defRPr>
    </a:lvl2pPr>
    <a:lvl3pPr marL="914218" algn="l" defTabSz="914218" rtl="0" eaLnBrk="1" latinLnBrk="0" hangingPunct="1">
      <a:defRPr sz="1800" kern="1200">
        <a:solidFill>
          <a:schemeClr val="tx1"/>
        </a:solidFill>
        <a:latin typeface="+mn-lt"/>
        <a:ea typeface="+mn-ea"/>
        <a:cs typeface="+mn-cs"/>
      </a:defRPr>
    </a:lvl3pPr>
    <a:lvl4pPr marL="1371326" algn="l" defTabSz="914218" rtl="0" eaLnBrk="1" latinLnBrk="0" hangingPunct="1">
      <a:defRPr sz="1800" kern="1200">
        <a:solidFill>
          <a:schemeClr val="tx1"/>
        </a:solidFill>
        <a:latin typeface="+mn-lt"/>
        <a:ea typeface="+mn-ea"/>
        <a:cs typeface="+mn-cs"/>
      </a:defRPr>
    </a:lvl4pPr>
    <a:lvl5pPr marL="1828434" algn="l" defTabSz="914218" rtl="0" eaLnBrk="1" latinLnBrk="0" hangingPunct="1">
      <a:defRPr sz="1800" kern="1200">
        <a:solidFill>
          <a:schemeClr val="tx1"/>
        </a:solidFill>
        <a:latin typeface="+mn-lt"/>
        <a:ea typeface="+mn-ea"/>
        <a:cs typeface="+mn-cs"/>
      </a:defRPr>
    </a:lvl5pPr>
    <a:lvl6pPr marL="2285543" algn="l" defTabSz="914218" rtl="0" eaLnBrk="1" latinLnBrk="0" hangingPunct="1">
      <a:defRPr sz="1800" kern="1200">
        <a:solidFill>
          <a:schemeClr val="tx1"/>
        </a:solidFill>
        <a:latin typeface="+mn-lt"/>
        <a:ea typeface="+mn-ea"/>
        <a:cs typeface="+mn-cs"/>
      </a:defRPr>
    </a:lvl6pPr>
    <a:lvl7pPr marL="2742652" algn="l" defTabSz="914218" rtl="0" eaLnBrk="1" latinLnBrk="0" hangingPunct="1">
      <a:defRPr sz="1800" kern="1200">
        <a:solidFill>
          <a:schemeClr val="tx1"/>
        </a:solidFill>
        <a:latin typeface="+mn-lt"/>
        <a:ea typeface="+mn-ea"/>
        <a:cs typeface="+mn-cs"/>
      </a:defRPr>
    </a:lvl7pPr>
    <a:lvl8pPr marL="3199760" algn="l" defTabSz="914218" rtl="0" eaLnBrk="1" latinLnBrk="0" hangingPunct="1">
      <a:defRPr sz="1800" kern="1200">
        <a:solidFill>
          <a:schemeClr val="tx1"/>
        </a:solidFill>
        <a:latin typeface="+mn-lt"/>
        <a:ea typeface="+mn-ea"/>
        <a:cs typeface="+mn-cs"/>
      </a:defRPr>
    </a:lvl8pPr>
    <a:lvl9pPr marL="3656868" algn="l" defTabSz="91421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58" autoAdjust="0"/>
    <p:restoredTop sz="94660"/>
  </p:normalViewPr>
  <p:slideViewPr>
    <p:cSldViewPr snapToGrid="0" showGuides="1">
      <p:cViewPr varScale="1">
        <p:scale>
          <a:sx n="87" d="100"/>
          <a:sy n="87" d="100"/>
        </p:scale>
        <p:origin x="725" y="58"/>
      </p:cViewPr>
      <p:guideLst>
        <p:guide orient="horz" pos="2160"/>
        <p:guide pos="3840"/>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4800">
                <a:solidFill>
                  <a:srgbClr val="C00000"/>
                </a:solidFill>
                <a:latin typeface="Segoe UI Black" panose="020B0A02040204020203" pitchFamily="34" charset="0"/>
                <a:ea typeface="Segoe UI Black" panose="020B0A02040204020203" pitchFamily="34" charset="0"/>
              </a:defRPr>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rgbClr val="008080"/>
                </a:solidFill>
                <a:latin typeface="Segoe UI Black" panose="020B0A02040204020203" pitchFamily="34" charset="0"/>
                <a:ea typeface="Segoe UI Black" panose="020B0A02040204020203" pitchFamily="34" charset="0"/>
              </a:defRPr>
            </a:lvl1pPr>
            <a:lvl2pPr marL="457246" indent="0" algn="ctr">
              <a:buNone/>
              <a:defRPr sz="2000"/>
            </a:lvl2pPr>
            <a:lvl3pPr marL="914492" indent="0" algn="ctr">
              <a:buNone/>
              <a:defRPr sz="1800"/>
            </a:lvl3pPr>
            <a:lvl4pPr marL="1371738" indent="0" algn="ctr">
              <a:buNone/>
              <a:defRPr sz="1600"/>
            </a:lvl4pPr>
            <a:lvl5pPr marL="1828983" indent="0" algn="ctr">
              <a:buNone/>
              <a:defRPr sz="1600"/>
            </a:lvl5pPr>
            <a:lvl6pPr marL="2286228" indent="0" algn="ctr">
              <a:buNone/>
              <a:defRPr sz="1600"/>
            </a:lvl6pPr>
            <a:lvl7pPr marL="2743475" indent="0" algn="ctr">
              <a:buNone/>
              <a:defRPr sz="1600"/>
            </a:lvl7pPr>
            <a:lvl8pPr marL="3200720" indent="0" algn="ctr">
              <a:buNone/>
              <a:defRPr sz="1600"/>
            </a:lvl8pPr>
            <a:lvl9pPr marL="3657966"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A3340687-F0A6-4844-9D0E-4A71047B582E}" type="datetime1">
              <a:rPr lang="en-GB" smtClean="0"/>
              <a:t>03/05/2025</a:t>
            </a:fld>
            <a:endParaRPr lang="en-GB"/>
          </a:p>
        </p:txBody>
      </p:sp>
      <p:sp>
        <p:nvSpPr>
          <p:cNvPr id="5" name="Footer Placeholder 4"/>
          <p:cNvSpPr>
            <a:spLocks noGrp="1"/>
          </p:cNvSpPr>
          <p:nvPr>
            <p:ph type="ftr" sz="quarter" idx="11"/>
          </p:nvPr>
        </p:nvSpPr>
        <p:spPr/>
        <p:txBody>
          <a:bodyPr/>
          <a:lstStyle/>
          <a:p>
            <a:r>
              <a:rPr lang="en-GB"/>
              <a:t>KIẾN THỨC - KỸ NĂNG - SÁNG TẠO - HỘI NHẬP</a:t>
            </a:r>
          </a:p>
        </p:txBody>
      </p:sp>
      <p:sp>
        <p:nvSpPr>
          <p:cNvPr id="6" name="Slide Number Placeholder 5"/>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20690076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85F13F3-5CA4-464A-A58E-B619976AB19A}" type="datetime1">
              <a:rPr lang="en-GB" smtClean="0"/>
              <a:t>03/05/2025</a:t>
            </a:fld>
            <a:endParaRPr lang="en-GB"/>
          </a:p>
        </p:txBody>
      </p:sp>
      <p:sp>
        <p:nvSpPr>
          <p:cNvPr id="5" name="Footer Placeholder 4"/>
          <p:cNvSpPr>
            <a:spLocks noGrp="1"/>
          </p:cNvSpPr>
          <p:nvPr>
            <p:ph type="ftr" sz="quarter" idx="11"/>
          </p:nvPr>
        </p:nvSpPr>
        <p:spPr/>
        <p:txBody>
          <a:bodyPr/>
          <a:lstStyle/>
          <a:p>
            <a:r>
              <a:rPr lang="en-GB"/>
              <a:t>KIẾN THỨC - KỸ NĂNG - SÁNG TẠO - HỘI NHẬP</a:t>
            </a:r>
          </a:p>
        </p:txBody>
      </p:sp>
      <p:sp>
        <p:nvSpPr>
          <p:cNvPr id="6" name="Slide Number Placeholder 5"/>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27670268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6"/>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6"/>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4580203B-5407-419A-8A7D-10870893C35F}" type="datetime1">
              <a:rPr lang="en-GB" smtClean="0"/>
              <a:t>03/05/2025</a:t>
            </a:fld>
            <a:endParaRPr lang="en-GB"/>
          </a:p>
        </p:txBody>
      </p:sp>
      <p:sp>
        <p:nvSpPr>
          <p:cNvPr id="5" name="Footer Placeholder 4"/>
          <p:cNvSpPr>
            <a:spLocks noGrp="1"/>
          </p:cNvSpPr>
          <p:nvPr>
            <p:ph type="ftr" sz="quarter" idx="11"/>
          </p:nvPr>
        </p:nvSpPr>
        <p:spPr/>
        <p:txBody>
          <a:bodyPr/>
          <a:lstStyle/>
          <a:p>
            <a:r>
              <a:rPr lang="en-GB"/>
              <a:t>KIẾN THỨC - KỸ NĂNG - SÁNG TẠO - HỘI NHẬP</a:t>
            </a:r>
          </a:p>
        </p:txBody>
      </p:sp>
      <p:sp>
        <p:nvSpPr>
          <p:cNvPr id="6" name="Slide Number Placeholder 5"/>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5871228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15848B"/>
                </a:solidFill>
              </a:defRPr>
            </a:lvl1pPr>
          </a:lstStyle>
          <a:p>
            <a:r>
              <a:rPr lang="en-US" smtClean="0"/>
              <a:t>Click to edit Master title style</a:t>
            </a:r>
            <a:endParaRPr lang="en-GB"/>
          </a:p>
        </p:txBody>
      </p:sp>
      <p:sp>
        <p:nvSpPr>
          <p:cNvPr id="3" name="Content Placeholder 2"/>
          <p:cNvSpPr>
            <a:spLocks noGrp="1"/>
          </p:cNvSpPr>
          <p:nvPr>
            <p:ph idx="1"/>
          </p:nvPr>
        </p:nvSpPr>
        <p:spPr/>
        <p:txBody>
          <a:bodyPr/>
          <a:lstStyle>
            <a:lvl1pPr algn="just">
              <a:defRPr/>
            </a:lvl1pPr>
            <a:lvl2pPr algn="just">
              <a:defRPr/>
            </a:lvl2pPr>
            <a:lvl3pPr algn="just">
              <a:defRPr/>
            </a:lvl3pPr>
            <a:lvl4pPr algn="just">
              <a:defRPr/>
            </a:lvl4pPr>
            <a:lvl5pPr algn="ju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solidFill>
                  <a:schemeClr val="bg1"/>
                </a:solidFill>
              </a:defRPr>
            </a:lvl1pPr>
          </a:lstStyle>
          <a:p>
            <a:fld id="{19E0BBC2-331D-455A-8F34-6CACAAA7B272}" type="datetime1">
              <a:rPr lang="en-GB" smtClean="0"/>
              <a:pPr/>
              <a:t>03/05/2025</a:t>
            </a:fld>
            <a:endParaRPr lang="en-GB"/>
          </a:p>
        </p:txBody>
      </p:sp>
      <p:sp>
        <p:nvSpPr>
          <p:cNvPr id="5" name="Footer Placeholder 4"/>
          <p:cNvSpPr>
            <a:spLocks noGrp="1"/>
          </p:cNvSpPr>
          <p:nvPr>
            <p:ph type="ftr" sz="quarter" idx="11"/>
          </p:nvPr>
        </p:nvSpPr>
        <p:spPr/>
        <p:txBody>
          <a:bodyPr/>
          <a:lstStyle/>
          <a:p>
            <a:r>
              <a:rPr lang="en-GB"/>
              <a:t>KIẾN THỨC - KỸ NĂNG - SÁNG TẠO - HỘI NHẬP</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AA3D6EC1-CEF0-44B9-AC69-1554EEB371D5}" type="slidenum">
              <a:rPr lang="en-GB" smtClean="0"/>
              <a:pPr/>
              <a:t>‹#›</a:t>
            </a:fld>
            <a:endParaRPr lang="en-GB"/>
          </a:p>
        </p:txBody>
      </p:sp>
    </p:spTree>
    <p:extLst>
      <p:ext uri="{BB962C8B-B14F-4D97-AF65-F5344CB8AC3E}">
        <p14:creationId xmlns:p14="http://schemas.microsoft.com/office/powerpoint/2010/main" val="42644273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42"/>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7"/>
            <a:ext cx="10515600" cy="1500187"/>
          </a:xfrm>
        </p:spPr>
        <p:txBody>
          <a:bodyPr/>
          <a:lstStyle>
            <a:lvl1pPr marL="0" indent="0">
              <a:buNone/>
              <a:defRPr sz="2400">
                <a:solidFill>
                  <a:schemeClr val="tx1">
                    <a:tint val="75000"/>
                  </a:schemeClr>
                </a:solidFill>
              </a:defRPr>
            </a:lvl1pPr>
            <a:lvl2pPr marL="457246" indent="0">
              <a:buNone/>
              <a:defRPr sz="2000">
                <a:solidFill>
                  <a:schemeClr val="tx1">
                    <a:tint val="75000"/>
                  </a:schemeClr>
                </a:solidFill>
              </a:defRPr>
            </a:lvl2pPr>
            <a:lvl3pPr marL="914492" indent="0">
              <a:buNone/>
              <a:defRPr sz="1800">
                <a:solidFill>
                  <a:schemeClr val="tx1">
                    <a:tint val="75000"/>
                  </a:schemeClr>
                </a:solidFill>
              </a:defRPr>
            </a:lvl3pPr>
            <a:lvl4pPr marL="1371738" indent="0">
              <a:buNone/>
              <a:defRPr sz="1600">
                <a:solidFill>
                  <a:schemeClr val="tx1">
                    <a:tint val="75000"/>
                  </a:schemeClr>
                </a:solidFill>
              </a:defRPr>
            </a:lvl4pPr>
            <a:lvl5pPr marL="1828983" indent="0">
              <a:buNone/>
              <a:defRPr sz="1600">
                <a:solidFill>
                  <a:schemeClr val="tx1">
                    <a:tint val="75000"/>
                  </a:schemeClr>
                </a:solidFill>
              </a:defRPr>
            </a:lvl5pPr>
            <a:lvl6pPr marL="2286228" indent="0">
              <a:buNone/>
              <a:defRPr sz="1600">
                <a:solidFill>
                  <a:schemeClr val="tx1">
                    <a:tint val="75000"/>
                  </a:schemeClr>
                </a:solidFill>
              </a:defRPr>
            </a:lvl6pPr>
            <a:lvl7pPr marL="2743475" indent="0">
              <a:buNone/>
              <a:defRPr sz="1600">
                <a:solidFill>
                  <a:schemeClr val="tx1">
                    <a:tint val="75000"/>
                  </a:schemeClr>
                </a:solidFill>
              </a:defRPr>
            </a:lvl7pPr>
            <a:lvl8pPr marL="3200720" indent="0">
              <a:buNone/>
              <a:defRPr sz="1600">
                <a:solidFill>
                  <a:schemeClr val="tx1">
                    <a:tint val="75000"/>
                  </a:schemeClr>
                </a:solidFill>
              </a:defRPr>
            </a:lvl8pPr>
            <a:lvl9pPr marL="3657966"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2796F3C-EA11-4B8E-A5D6-898715DAA61A}" type="datetime1">
              <a:rPr lang="en-GB" smtClean="0"/>
              <a:t>03/05/2025</a:t>
            </a:fld>
            <a:endParaRPr lang="en-GB"/>
          </a:p>
        </p:txBody>
      </p:sp>
      <p:sp>
        <p:nvSpPr>
          <p:cNvPr id="5" name="Footer Placeholder 4"/>
          <p:cNvSpPr>
            <a:spLocks noGrp="1"/>
          </p:cNvSpPr>
          <p:nvPr>
            <p:ph type="ftr" sz="quarter" idx="11"/>
          </p:nvPr>
        </p:nvSpPr>
        <p:spPr/>
        <p:txBody>
          <a:bodyPr/>
          <a:lstStyle/>
          <a:p>
            <a:r>
              <a:rPr lang="en-GB"/>
              <a:t>KIẾN THỨC - KỸ NĂNG - SÁNG TẠO - HỘI NHẬP</a:t>
            </a:r>
          </a:p>
        </p:txBody>
      </p:sp>
      <p:sp>
        <p:nvSpPr>
          <p:cNvPr id="6" name="Slide Number Placeholder 5"/>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40537093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8080"/>
                </a:solidFill>
              </a:defRPr>
            </a:lvl1pPr>
          </a:lstStyle>
          <a:p>
            <a:r>
              <a:rPr lang="en-US" smtClean="0"/>
              <a:t>Click to edit Master title style</a:t>
            </a:r>
            <a:endParaRPr lang="en-GB"/>
          </a:p>
        </p:txBody>
      </p:sp>
      <p:sp>
        <p:nvSpPr>
          <p:cNvPr id="3" name="Content Placeholder 2"/>
          <p:cNvSpPr>
            <a:spLocks noGrp="1"/>
          </p:cNvSpPr>
          <p:nvPr>
            <p:ph sz="half" idx="1"/>
          </p:nvPr>
        </p:nvSpPr>
        <p:spPr>
          <a:xfrm>
            <a:off x="838200" y="2095130"/>
            <a:ext cx="5181600" cy="408183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2095129"/>
            <a:ext cx="5181600" cy="408183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9DE42CF6-A011-4145-8138-B18222BE784F}" type="datetime1">
              <a:rPr lang="en-GB" smtClean="0"/>
              <a:t>03/05/2025</a:t>
            </a:fld>
            <a:endParaRPr lang="en-GB"/>
          </a:p>
        </p:txBody>
      </p:sp>
      <p:sp>
        <p:nvSpPr>
          <p:cNvPr id="6" name="Footer Placeholder 5"/>
          <p:cNvSpPr>
            <a:spLocks noGrp="1"/>
          </p:cNvSpPr>
          <p:nvPr>
            <p:ph type="ftr" sz="quarter" idx="11"/>
          </p:nvPr>
        </p:nvSpPr>
        <p:spPr/>
        <p:txBody>
          <a:bodyPr/>
          <a:lstStyle/>
          <a:p>
            <a:r>
              <a:rPr lang="en-GB"/>
              <a:t>KIẾN THỨC - KỸ NĂNG - SÁNG TẠO - HỘI NHẬP</a:t>
            </a:r>
          </a:p>
        </p:txBody>
      </p:sp>
      <p:sp>
        <p:nvSpPr>
          <p:cNvPr id="7" name="Slide Number Placeholder 6"/>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17100181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866776"/>
            <a:ext cx="10515600" cy="823912"/>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91" y="1857375"/>
            <a:ext cx="5157787" cy="647700"/>
          </a:xfrm>
        </p:spPr>
        <p:txBody>
          <a:bodyPr anchor="b"/>
          <a:lstStyle>
            <a:lvl1pPr marL="0" indent="0">
              <a:buNone/>
              <a:defRPr sz="2400" b="1"/>
            </a:lvl1pPr>
            <a:lvl2pPr marL="457246" indent="0">
              <a:buNone/>
              <a:defRPr sz="2000" b="1"/>
            </a:lvl2pPr>
            <a:lvl3pPr marL="914492" indent="0">
              <a:buNone/>
              <a:defRPr sz="1800" b="1"/>
            </a:lvl3pPr>
            <a:lvl4pPr marL="1371738" indent="0">
              <a:buNone/>
              <a:defRPr sz="1600" b="1"/>
            </a:lvl4pPr>
            <a:lvl5pPr marL="1828983" indent="0">
              <a:buNone/>
              <a:defRPr sz="1600" b="1"/>
            </a:lvl5pPr>
            <a:lvl6pPr marL="2286228" indent="0">
              <a:buNone/>
              <a:defRPr sz="1600" b="1"/>
            </a:lvl6pPr>
            <a:lvl7pPr marL="2743475" indent="0">
              <a:buNone/>
              <a:defRPr sz="1600" b="1"/>
            </a:lvl7pPr>
            <a:lvl8pPr marL="3200720" indent="0">
              <a:buNone/>
              <a:defRPr sz="1600" b="1"/>
            </a:lvl8pPr>
            <a:lvl9pPr marL="3657966"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91"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857375"/>
            <a:ext cx="5183188" cy="647700"/>
          </a:xfrm>
        </p:spPr>
        <p:txBody>
          <a:bodyPr anchor="b"/>
          <a:lstStyle>
            <a:lvl1pPr marL="0" indent="0">
              <a:buNone/>
              <a:defRPr sz="2400" b="1"/>
            </a:lvl1pPr>
            <a:lvl2pPr marL="457246" indent="0">
              <a:buNone/>
              <a:defRPr sz="2000" b="1"/>
            </a:lvl2pPr>
            <a:lvl3pPr marL="914492" indent="0">
              <a:buNone/>
              <a:defRPr sz="1800" b="1"/>
            </a:lvl3pPr>
            <a:lvl4pPr marL="1371738" indent="0">
              <a:buNone/>
              <a:defRPr sz="1600" b="1"/>
            </a:lvl4pPr>
            <a:lvl5pPr marL="1828983" indent="0">
              <a:buNone/>
              <a:defRPr sz="1600" b="1"/>
            </a:lvl5pPr>
            <a:lvl6pPr marL="2286228" indent="0">
              <a:buNone/>
              <a:defRPr sz="1600" b="1"/>
            </a:lvl6pPr>
            <a:lvl7pPr marL="2743475" indent="0">
              <a:buNone/>
              <a:defRPr sz="1600" b="1"/>
            </a:lvl7pPr>
            <a:lvl8pPr marL="3200720" indent="0">
              <a:buNone/>
              <a:defRPr sz="1600" b="1"/>
            </a:lvl8pPr>
            <a:lvl9pPr marL="3657966"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16776141-2144-4216-A5D8-625EEC9D46A7}" type="datetime1">
              <a:rPr lang="en-GB" smtClean="0"/>
              <a:t>03/05/2025</a:t>
            </a:fld>
            <a:endParaRPr lang="en-GB"/>
          </a:p>
        </p:txBody>
      </p:sp>
      <p:sp>
        <p:nvSpPr>
          <p:cNvPr id="8" name="Footer Placeholder 7"/>
          <p:cNvSpPr>
            <a:spLocks noGrp="1"/>
          </p:cNvSpPr>
          <p:nvPr>
            <p:ph type="ftr" sz="quarter" idx="11"/>
          </p:nvPr>
        </p:nvSpPr>
        <p:spPr/>
        <p:txBody>
          <a:bodyPr/>
          <a:lstStyle/>
          <a:p>
            <a:r>
              <a:rPr lang="en-GB"/>
              <a:t>KIẾN THỨC - KỸ NĂNG - SÁNG TẠO - HỘI NHẬP</a:t>
            </a:r>
          </a:p>
        </p:txBody>
      </p:sp>
      <p:sp>
        <p:nvSpPr>
          <p:cNvPr id="9" name="Slide Number Placeholder 8"/>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9135797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D5231884-8841-474E-B980-3663B77BB24B}" type="datetime1">
              <a:rPr lang="en-GB" smtClean="0"/>
              <a:t>03/05/2025</a:t>
            </a:fld>
            <a:endParaRPr lang="en-GB"/>
          </a:p>
        </p:txBody>
      </p:sp>
      <p:sp>
        <p:nvSpPr>
          <p:cNvPr id="4" name="Footer Placeholder 3"/>
          <p:cNvSpPr>
            <a:spLocks noGrp="1"/>
          </p:cNvSpPr>
          <p:nvPr>
            <p:ph type="ftr" sz="quarter" idx="11"/>
          </p:nvPr>
        </p:nvSpPr>
        <p:spPr/>
        <p:txBody>
          <a:bodyPr/>
          <a:lstStyle/>
          <a:p>
            <a:r>
              <a:rPr lang="en-GB"/>
              <a:t>KIẾN THỨC - KỸ NĂNG - SÁNG TẠO - HỘI NHẬP</a:t>
            </a:r>
          </a:p>
        </p:txBody>
      </p:sp>
      <p:sp>
        <p:nvSpPr>
          <p:cNvPr id="5" name="Slide Number Placeholder 4"/>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25399015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1E740A-6F50-4770-9109-746EC93EBE8F}" type="datetime1">
              <a:rPr lang="en-GB" smtClean="0"/>
              <a:t>03/05/2025</a:t>
            </a:fld>
            <a:endParaRPr lang="en-GB"/>
          </a:p>
        </p:txBody>
      </p:sp>
      <p:sp>
        <p:nvSpPr>
          <p:cNvPr id="3" name="Footer Placeholder 2"/>
          <p:cNvSpPr>
            <a:spLocks noGrp="1"/>
          </p:cNvSpPr>
          <p:nvPr>
            <p:ph type="ftr" sz="quarter" idx="11"/>
          </p:nvPr>
        </p:nvSpPr>
        <p:spPr/>
        <p:txBody>
          <a:bodyPr/>
          <a:lstStyle/>
          <a:p>
            <a:r>
              <a:rPr lang="en-GB"/>
              <a:t>KIẾN THỨC - KỸ NĂNG - SÁNG TẠO - HỘI NHẬP</a:t>
            </a:r>
          </a:p>
        </p:txBody>
      </p:sp>
      <p:sp>
        <p:nvSpPr>
          <p:cNvPr id="4" name="Slide Number Placeholder 3"/>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40570160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1" y="987428"/>
            <a:ext cx="3932237" cy="1069975"/>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91" y="2057400"/>
            <a:ext cx="3932237" cy="3811588"/>
          </a:xfrm>
        </p:spPr>
        <p:txBody>
          <a:bodyPr/>
          <a:lstStyle>
            <a:lvl1pPr marL="0" indent="0">
              <a:buNone/>
              <a:defRPr sz="1600"/>
            </a:lvl1pPr>
            <a:lvl2pPr marL="457246" indent="0">
              <a:buNone/>
              <a:defRPr sz="1400"/>
            </a:lvl2pPr>
            <a:lvl3pPr marL="914492" indent="0">
              <a:buNone/>
              <a:defRPr sz="1200"/>
            </a:lvl3pPr>
            <a:lvl4pPr marL="1371738" indent="0">
              <a:buNone/>
              <a:defRPr sz="1000"/>
            </a:lvl4pPr>
            <a:lvl5pPr marL="1828983" indent="0">
              <a:buNone/>
              <a:defRPr sz="1000"/>
            </a:lvl5pPr>
            <a:lvl6pPr marL="2286228" indent="0">
              <a:buNone/>
              <a:defRPr sz="1000"/>
            </a:lvl6pPr>
            <a:lvl7pPr marL="2743475" indent="0">
              <a:buNone/>
              <a:defRPr sz="1000"/>
            </a:lvl7pPr>
            <a:lvl8pPr marL="3200720" indent="0">
              <a:buNone/>
              <a:defRPr sz="1000"/>
            </a:lvl8pPr>
            <a:lvl9pPr marL="3657966"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C933542-D7FF-4C5D-BCD1-FC068661ADB1}" type="datetime1">
              <a:rPr lang="en-GB" smtClean="0"/>
              <a:t>03/05/2025</a:t>
            </a:fld>
            <a:endParaRPr lang="en-GB"/>
          </a:p>
        </p:txBody>
      </p:sp>
      <p:sp>
        <p:nvSpPr>
          <p:cNvPr id="6" name="Footer Placeholder 5"/>
          <p:cNvSpPr>
            <a:spLocks noGrp="1"/>
          </p:cNvSpPr>
          <p:nvPr>
            <p:ph type="ftr" sz="quarter" idx="11"/>
          </p:nvPr>
        </p:nvSpPr>
        <p:spPr/>
        <p:txBody>
          <a:bodyPr/>
          <a:lstStyle/>
          <a:p>
            <a:r>
              <a:rPr lang="en-GB"/>
              <a:t>KIẾN THỨC - KỸ NĂNG - SÁNG TẠO - HỘI NHẬP</a:t>
            </a:r>
          </a:p>
        </p:txBody>
      </p:sp>
      <p:sp>
        <p:nvSpPr>
          <p:cNvPr id="7" name="Slide Number Placeholder 6"/>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25568211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91"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9"/>
            <a:ext cx="6172200" cy="4873625"/>
          </a:xfrm>
        </p:spPr>
        <p:txBody>
          <a:bodyPr/>
          <a:lstStyle>
            <a:lvl1pPr marL="0" indent="0">
              <a:buNone/>
              <a:defRPr sz="3200"/>
            </a:lvl1pPr>
            <a:lvl2pPr marL="457246" indent="0">
              <a:buNone/>
              <a:defRPr sz="2800"/>
            </a:lvl2pPr>
            <a:lvl3pPr marL="914492" indent="0">
              <a:buNone/>
              <a:defRPr sz="2400"/>
            </a:lvl3pPr>
            <a:lvl4pPr marL="1371738" indent="0">
              <a:buNone/>
              <a:defRPr sz="2000"/>
            </a:lvl4pPr>
            <a:lvl5pPr marL="1828983" indent="0">
              <a:buNone/>
              <a:defRPr sz="2000"/>
            </a:lvl5pPr>
            <a:lvl6pPr marL="2286228" indent="0">
              <a:buNone/>
              <a:defRPr sz="2000"/>
            </a:lvl6pPr>
            <a:lvl7pPr marL="2743475" indent="0">
              <a:buNone/>
              <a:defRPr sz="2000"/>
            </a:lvl7pPr>
            <a:lvl8pPr marL="3200720" indent="0">
              <a:buNone/>
              <a:defRPr sz="2000"/>
            </a:lvl8pPr>
            <a:lvl9pPr marL="3657966" indent="0">
              <a:buNone/>
              <a:defRPr sz="2000"/>
            </a:lvl9pPr>
          </a:lstStyle>
          <a:p>
            <a:r>
              <a:rPr lang="en-US" smtClean="0"/>
              <a:t>Click icon to add picture</a:t>
            </a:r>
            <a:endParaRPr lang="en-GB"/>
          </a:p>
        </p:txBody>
      </p:sp>
      <p:sp>
        <p:nvSpPr>
          <p:cNvPr id="4" name="Text Placeholder 3"/>
          <p:cNvSpPr>
            <a:spLocks noGrp="1"/>
          </p:cNvSpPr>
          <p:nvPr>
            <p:ph type="body" sz="half" idx="2"/>
          </p:nvPr>
        </p:nvSpPr>
        <p:spPr>
          <a:xfrm>
            <a:off x="839791" y="2057400"/>
            <a:ext cx="3932237" cy="3811588"/>
          </a:xfrm>
        </p:spPr>
        <p:txBody>
          <a:bodyPr/>
          <a:lstStyle>
            <a:lvl1pPr marL="0" indent="0">
              <a:buNone/>
              <a:defRPr sz="1600"/>
            </a:lvl1pPr>
            <a:lvl2pPr marL="457246" indent="0">
              <a:buNone/>
              <a:defRPr sz="1400"/>
            </a:lvl2pPr>
            <a:lvl3pPr marL="914492" indent="0">
              <a:buNone/>
              <a:defRPr sz="1200"/>
            </a:lvl3pPr>
            <a:lvl4pPr marL="1371738" indent="0">
              <a:buNone/>
              <a:defRPr sz="1000"/>
            </a:lvl4pPr>
            <a:lvl5pPr marL="1828983" indent="0">
              <a:buNone/>
              <a:defRPr sz="1000"/>
            </a:lvl5pPr>
            <a:lvl6pPr marL="2286228" indent="0">
              <a:buNone/>
              <a:defRPr sz="1000"/>
            </a:lvl6pPr>
            <a:lvl7pPr marL="2743475" indent="0">
              <a:buNone/>
              <a:defRPr sz="1000"/>
            </a:lvl7pPr>
            <a:lvl8pPr marL="3200720" indent="0">
              <a:buNone/>
              <a:defRPr sz="1000"/>
            </a:lvl8pPr>
            <a:lvl9pPr marL="3657966"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4A70A37-54E1-46AB-854A-7F4CAEAC5932}" type="datetime1">
              <a:rPr lang="en-GB" smtClean="0"/>
              <a:t>03/05/2025</a:t>
            </a:fld>
            <a:endParaRPr lang="en-GB"/>
          </a:p>
        </p:txBody>
      </p:sp>
      <p:sp>
        <p:nvSpPr>
          <p:cNvPr id="6" name="Footer Placeholder 5"/>
          <p:cNvSpPr>
            <a:spLocks noGrp="1"/>
          </p:cNvSpPr>
          <p:nvPr>
            <p:ph type="ftr" sz="quarter" idx="11"/>
          </p:nvPr>
        </p:nvSpPr>
        <p:spPr/>
        <p:txBody>
          <a:bodyPr/>
          <a:lstStyle/>
          <a:p>
            <a:r>
              <a:rPr lang="en-GB"/>
              <a:t>KIẾN THỨC - KỸ NĂNG - SÁNG TẠO - HỘI NHẬP</a:t>
            </a:r>
          </a:p>
        </p:txBody>
      </p:sp>
      <p:sp>
        <p:nvSpPr>
          <p:cNvPr id="7" name="Slide Number Placeholder 6"/>
          <p:cNvSpPr>
            <a:spLocks noGrp="1"/>
          </p:cNvSpPr>
          <p:nvPr>
            <p:ph type="sldNum" sz="quarter" idx="12"/>
          </p:nvPr>
        </p:nvSpPr>
        <p:spPr/>
        <p:txBody>
          <a:bodyPr/>
          <a:lstStyle/>
          <a:p>
            <a:fld id="{AA3D6EC1-CEF0-44B9-AC69-1554EEB371D5}" type="slidenum">
              <a:rPr lang="en-GB" smtClean="0"/>
              <a:t>‹#›</a:t>
            </a:fld>
            <a:endParaRPr lang="en-GB"/>
          </a:p>
        </p:txBody>
      </p:sp>
    </p:spTree>
    <p:extLst>
      <p:ext uri="{BB962C8B-B14F-4D97-AF65-F5344CB8AC3E}">
        <p14:creationId xmlns:p14="http://schemas.microsoft.com/office/powerpoint/2010/main" val="12899034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228232"/>
            <a:ext cx="10515600" cy="76741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2175030"/>
            <a:ext cx="10515600" cy="400193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4"/>
            <a:ext cx="2743200" cy="365125"/>
          </a:xfrm>
          <a:prstGeom prst="rect">
            <a:avLst/>
          </a:prstGeom>
        </p:spPr>
        <p:txBody>
          <a:bodyPr vert="horz" lIns="91440" tIns="45720" rIns="91440" bIns="45720" rtlCol="0" anchor="ctr"/>
          <a:lstStyle>
            <a:lvl1pPr algn="l">
              <a:defRPr sz="1200">
                <a:solidFill>
                  <a:schemeClr val="bg1"/>
                </a:solidFill>
              </a:defRPr>
            </a:lvl1pPr>
          </a:lstStyle>
          <a:p>
            <a:fld id="{4C18046E-BA9B-4548-A8AC-F9F2F702B23B}" type="datetime1">
              <a:rPr lang="en-GB" smtClean="0"/>
              <a:pPr/>
              <a:t>03/05/2025</a:t>
            </a:fld>
            <a:endParaRPr lang="en-GB"/>
          </a:p>
        </p:txBody>
      </p:sp>
      <p:sp>
        <p:nvSpPr>
          <p:cNvPr id="5" name="Footer Placeholder 4"/>
          <p:cNvSpPr>
            <a:spLocks noGrp="1"/>
          </p:cNvSpPr>
          <p:nvPr>
            <p:ph type="ftr" sz="quarter" idx="3"/>
          </p:nvPr>
        </p:nvSpPr>
        <p:spPr>
          <a:xfrm>
            <a:off x="4038600" y="6356354"/>
            <a:ext cx="4114800" cy="365125"/>
          </a:xfrm>
          <a:prstGeom prst="rect">
            <a:avLst/>
          </a:prstGeom>
        </p:spPr>
        <p:txBody>
          <a:bodyPr vert="horz" lIns="91440" tIns="45720" rIns="91440" bIns="45720" rtlCol="0" anchor="ctr"/>
          <a:lstStyle>
            <a:lvl1pPr algn="ctr">
              <a:defRPr sz="1200">
                <a:solidFill>
                  <a:srgbClr val="C00000"/>
                </a:solidFill>
              </a:defRPr>
            </a:lvl1pPr>
          </a:lstStyle>
          <a:p>
            <a:r>
              <a:rPr lang="en-GB"/>
              <a:t>KIẾN THỨC - KỸ NĂNG - SÁNG TẠO - HỘI NHẬP</a:t>
            </a:r>
          </a:p>
        </p:txBody>
      </p:sp>
      <p:sp>
        <p:nvSpPr>
          <p:cNvPr id="6" name="Slide Number Placeholder 5"/>
          <p:cNvSpPr>
            <a:spLocks noGrp="1"/>
          </p:cNvSpPr>
          <p:nvPr>
            <p:ph type="sldNum" sz="quarter" idx="4"/>
          </p:nvPr>
        </p:nvSpPr>
        <p:spPr>
          <a:xfrm>
            <a:off x="8610600" y="6356354"/>
            <a:ext cx="2743200" cy="365125"/>
          </a:xfrm>
          <a:prstGeom prst="rect">
            <a:avLst/>
          </a:prstGeom>
        </p:spPr>
        <p:txBody>
          <a:bodyPr vert="horz" lIns="91440" tIns="45720" rIns="91440" bIns="45720" rtlCol="0" anchor="ctr"/>
          <a:lstStyle>
            <a:lvl1pPr algn="r">
              <a:defRPr sz="1200">
                <a:solidFill>
                  <a:schemeClr val="bg1"/>
                </a:solidFill>
              </a:defRPr>
            </a:lvl1pPr>
          </a:lstStyle>
          <a:p>
            <a:fld id="{AA3D6EC1-CEF0-44B9-AC69-1554EEB371D5}" type="slidenum">
              <a:rPr lang="en-GB" smtClean="0"/>
              <a:pPr/>
              <a:t>‹#›</a:t>
            </a:fld>
            <a:endParaRPr lang="en-GB"/>
          </a:p>
        </p:txBody>
      </p:sp>
      <p:sp>
        <p:nvSpPr>
          <p:cNvPr id="7" name="Title 1">
            <a:extLst>
              <a:ext uri="{FF2B5EF4-FFF2-40B4-BE49-F238E27FC236}">
                <a16:creationId xmlns:a16="http://schemas.microsoft.com/office/drawing/2014/main" id="{03F9058A-D643-E990-0257-69C3B7F9EF2C}"/>
              </a:ext>
            </a:extLst>
          </p:cNvPr>
          <p:cNvSpPr txBox="1">
            <a:spLocks/>
          </p:cNvSpPr>
          <p:nvPr/>
        </p:nvSpPr>
        <p:spPr>
          <a:xfrm>
            <a:off x="5344358" y="228539"/>
            <a:ext cx="6847642" cy="68909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a:lstStyle>
          <a:p>
            <a:pPr algn="ctr"/>
            <a:r>
              <a:rPr lang="en-US" sz="2400" b="1">
                <a:solidFill>
                  <a:srgbClr val="008080"/>
                </a:solidFill>
              </a:rPr>
              <a:t>TRƯỜNG ĐẠI HỌC GIAO THÔNG VẬN TẢI </a:t>
            </a:r>
            <a:br>
              <a:rPr lang="en-US" sz="2400" b="1">
                <a:solidFill>
                  <a:srgbClr val="008080"/>
                </a:solidFill>
              </a:rPr>
            </a:br>
            <a:r>
              <a:rPr lang="en-US" sz="2400" b="1">
                <a:solidFill>
                  <a:srgbClr val="008080"/>
                </a:solidFill>
              </a:rPr>
              <a:t>THÀNH PHỐ HỒ CHÍ MINH</a:t>
            </a:r>
            <a:endParaRPr lang="en-GB" sz="2400" b="1" dirty="0"/>
          </a:p>
        </p:txBody>
      </p:sp>
    </p:spTree>
    <p:extLst>
      <p:ext uri="{BB962C8B-B14F-4D97-AF65-F5344CB8AC3E}">
        <p14:creationId xmlns:p14="http://schemas.microsoft.com/office/powerpoint/2010/main" val="3760992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hdr="0"/>
  <p:txStyles>
    <p:titleStyle>
      <a:lvl1pPr algn="l" defTabSz="914492" rtl="0" eaLnBrk="1" latinLnBrk="0" hangingPunct="1">
        <a:lnSpc>
          <a:spcPct val="90000"/>
        </a:lnSpc>
        <a:spcBef>
          <a:spcPct val="0"/>
        </a:spcBef>
        <a:buNone/>
        <a:defRPr sz="4400" kern="1200">
          <a:solidFill>
            <a:srgbClr val="15848B"/>
          </a:solidFill>
          <a:latin typeface="Segoe UI Black" panose="020B0A02040204020203" pitchFamily="34" charset="0"/>
          <a:ea typeface="Segoe UI Black" panose="020B0A02040204020203" pitchFamily="34" charset="0"/>
          <a:cs typeface="Times New Roman" panose="02020603050405020304" pitchFamily="18" charset="0"/>
        </a:defRPr>
      </a:lvl1pPr>
    </p:titleStyle>
    <p:bodyStyle>
      <a:lvl1pPr marL="228623" indent="-228623" algn="l" defTabSz="914492" rtl="0" eaLnBrk="1" latinLnBrk="0" hangingPunct="1">
        <a:lnSpc>
          <a:spcPct val="90000"/>
        </a:lnSpc>
        <a:spcBef>
          <a:spcPts val="1000"/>
        </a:spcBef>
        <a:buFont typeface="Arial" panose="020B0604020202020204" pitchFamily="34" charset="0"/>
        <a:buChar char="•"/>
        <a:defRPr sz="3200" kern="1200">
          <a:solidFill>
            <a:schemeClr val="tx1"/>
          </a:solidFill>
          <a:latin typeface="Times New Roman" panose="02020603050405020304" pitchFamily="18" charset="0"/>
          <a:ea typeface="+mn-ea"/>
          <a:cs typeface="Times New Roman" panose="02020603050405020304" pitchFamily="18" charset="0"/>
        </a:defRPr>
      </a:lvl1pPr>
      <a:lvl2pPr marL="685868" indent="-228623" algn="l" defTabSz="914492" rtl="0" eaLnBrk="1" latinLnBrk="0" hangingPunct="1">
        <a:lnSpc>
          <a:spcPct val="90000"/>
        </a:lnSpc>
        <a:spcBef>
          <a:spcPts val="5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2pPr>
      <a:lvl3pPr marL="1143114" indent="-228623" algn="l" defTabSz="914492"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3pPr>
      <a:lvl4pPr marL="1600360" indent="-228623" algn="l" defTabSz="914492"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4pPr>
      <a:lvl5pPr marL="2057606" indent="-228623" algn="l" defTabSz="914492"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5pPr>
      <a:lvl6pPr marL="2514852" indent="-228623" algn="l" defTabSz="91449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98" indent="-228623" algn="l" defTabSz="91449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343" indent="-228623" algn="l" defTabSz="91449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88" indent="-228623" algn="l" defTabSz="91449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92" rtl="0" eaLnBrk="1" latinLnBrk="0" hangingPunct="1">
        <a:defRPr sz="1800" kern="1200">
          <a:solidFill>
            <a:schemeClr val="tx1"/>
          </a:solidFill>
          <a:latin typeface="+mn-lt"/>
          <a:ea typeface="+mn-ea"/>
          <a:cs typeface="+mn-cs"/>
        </a:defRPr>
      </a:lvl1pPr>
      <a:lvl2pPr marL="457246" algn="l" defTabSz="914492" rtl="0" eaLnBrk="1" latinLnBrk="0" hangingPunct="1">
        <a:defRPr sz="1800" kern="1200">
          <a:solidFill>
            <a:schemeClr val="tx1"/>
          </a:solidFill>
          <a:latin typeface="+mn-lt"/>
          <a:ea typeface="+mn-ea"/>
          <a:cs typeface="+mn-cs"/>
        </a:defRPr>
      </a:lvl2pPr>
      <a:lvl3pPr marL="914492" algn="l" defTabSz="914492" rtl="0" eaLnBrk="1" latinLnBrk="0" hangingPunct="1">
        <a:defRPr sz="1800" kern="1200">
          <a:solidFill>
            <a:schemeClr val="tx1"/>
          </a:solidFill>
          <a:latin typeface="+mn-lt"/>
          <a:ea typeface="+mn-ea"/>
          <a:cs typeface="+mn-cs"/>
        </a:defRPr>
      </a:lvl3pPr>
      <a:lvl4pPr marL="1371738" algn="l" defTabSz="914492" rtl="0" eaLnBrk="1" latinLnBrk="0" hangingPunct="1">
        <a:defRPr sz="1800" kern="1200">
          <a:solidFill>
            <a:schemeClr val="tx1"/>
          </a:solidFill>
          <a:latin typeface="+mn-lt"/>
          <a:ea typeface="+mn-ea"/>
          <a:cs typeface="+mn-cs"/>
        </a:defRPr>
      </a:lvl4pPr>
      <a:lvl5pPr marL="1828983" algn="l" defTabSz="914492" rtl="0" eaLnBrk="1" latinLnBrk="0" hangingPunct="1">
        <a:defRPr sz="1800" kern="1200">
          <a:solidFill>
            <a:schemeClr val="tx1"/>
          </a:solidFill>
          <a:latin typeface="+mn-lt"/>
          <a:ea typeface="+mn-ea"/>
          <a:cs typeface="+mn-cs"/>
        </a:defRPr>
      </a:lvl5pPr>
      <a:lvl6pPr marL="2286228" algn="l" defTabSz="914492" rtl="0" eaLnBrk="1" latinLnBrk="0" hangingPunct="1">
        <a:defRPr sz="1800" kern="1200">
          <a:solidFill>
            <a:schemeClr val="tx1"/>
          </a:solidFill>
          <a:latin typeface="+mn-lt"/>
          <a:ea typeface="+mn-ea"/>
          <a:cs typeface="+mn-cs"/>
        </a:defRPr>
      </a:lvl6pPr>
      <a:lvl7pPr marL="2743475" algn="l" defTabSz="914492" rtl="0" eaLnBrk="1" latinLnBrk="0" hangingPunct="1">
        <a:defRPr sz="1800" kern="1200">
          <a:solidFill>
            <a:schemeClr val="tx1"/>
          </a:solidFill>
          <a:latin typeface="+mn-lt"/>
          <a:ea typeface="+mn-ea"/>
          <a:cs typeface="+mn-cs"/>
        </a:defRPr>
      </a:lvl7pPr>
      <a:lvl8pPr marL="3200720" algn="l" defTabSz="914492" rtl="0" eaLnBrk="1" latinLnBrk="0" hangingPunct="1">
        <a:defRPr sz="1800" kern="1200">
          <a:solidFill>
            <a:schemeClr val="tx1"/>
          </a:solidFill>
          <a:latin typeface="+mn-lt"/>
          <a:ea typeface="+mn-ea"/>
          <a:cs typeface="+mn-cs"/>
        </a:defRPr>
      </a:lvl8pPr>
      <a:lvl9pPr marL="3657966" algn="l" defTabSz="91449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FA70CCA-C90C-CE8D-F0C7-73B95E34FDBD}"/>
              </a:ext>
            </a:extLst>
          </p:cNvPr>
          <p:cNvSpPr txBox="1">
            <a:spLocks/>
          </p:cNvSpPr>
          <p:nvPr/>
        </p:nvSpPr>
        <p:spPr>
          <a:xfrm>
            <a:off x="1524000" y="1330910"/>
            <a:ext cx="9144000" cy="1768883"/>
          </a:xfrm>
          <a:prstGeom prst="rect">
            <a:avLst/>
          </a:prstGeom>
        </p:spPr>
        <p:txBody>
          <a:bodyPr vert="horz" lIns="91440" tIns="45720" rIns="91440" bIns="45720" rtlCol="0" anchor="b">
            <a:noAutofit/>
          </a:bodyPr>
          <a:lstStyle>
            <a:lvl1pPr algn="ctr" defTabSz="914492" rtl="0" eaLnBrk="1" latinLnBrk="0" hangingPunct="1">
              <a:lnSpc>
                <a:spcPct val="90000"/>
              </a:lnSpc>
              <a:spcBef>
                <a:spcPct val="0"/>
              </a:spcBef>
              <a:buNone/>
              <a:defRPr sz="4800" kern="1200">
                <a:solidFill>
                  <a:srgbClr val="C00000"/>
                </a:solidFill>
                <a:latin typeface="Segoe UI Black" panose="020B0A02040204020203" pitchFamily="34" charset="0"/>
                <a:ea typeface="Segoe UI Black" panose="020B0A02040204020203" pitchFamily="34" charset="0"/>
                <a:cs typeface="Times New Roman" panose="02020603050405020304" pitchFamily="18" charset="0"/>
              </a:defRPr>
            </a:lvl1pPr>
          </a:lstStyle>
          <a:p>
            <a:r>
              <a:rPr lang="vi-VN" sz="2400" b="1">
                <a:latin typeface="Times New Roman" panose="02020603050405020304" pitchFamily="18" charset="0"/>
              </a:rPr>
              <a:t>BÀI</a:t>
            </a:r>
            <a:r>
              <a:rPr lang="en-US" sz="2400" b="1">
                <a:latin typeface="Times New Roman" panose="02020603050405020304" pitchFamily="18" charset="0"/>
              </a:rPr>
              <a:t> BÁO CÁO</a:t>
            </a:r>
            <a:r>
              <a:rPr lang="en-US" sz="2400">
                <a:latin typeface="Times New Roman" panose="02020603050405020304" pitchFamily="18" charset="0"/>
              </a:rPr>
              <a:t/>
            </a:r>
            <a:br>
              <a:rPr lang="en-US" sz="2400">
                <a:latin typeface="Times New Roman" panose="02020603050405020304" pitchFamily="18" charset="0"/>
              </a:rPr>
            </a:br>
            <a:r>
              <a:rPr lang="vi-VN" sz="2400" b="1">
                <a:latin typeface="Times New Roman" panose="02020603050405020304" pitchFamily="18" charset="0"/>
              </a:rPr>
              <a:t>MÔN </a:t>
            </a:r>
            <a:r>
              <a:rPr lang="vi-VN" sz="2400" b="1" smtClean="0">
                <a:latin typeface="Times New Roman" panose="02020603050405020304" pitchFamily="18" charset="0"/>
              </a:rPr>
              <a:t>HỌC:</a:t>
            </a:r>
            <a:r>
              <a:rPr lang="en-US" sz="2400" b="1" smtClean="0">
                <a:latin typeface="Times New Roman" panose="02020603050405020304" pitchFamily="18" charset="0"/>
              </a:rPr>
              <a:t> LẬP TRÌNH WEB</a:t>
            </a:r>
            <a:endParaRPr lang="en-US" sz="2400" b="1">
              <a:latin typeface="Times New Roman" panose="02020603050405020304" pitchFamily="18" charset="0"/>
            </a:endParaRPr>
          </a:p>
          <a:p>
            <a:r>
              <a:rPr lang="vi-VN" sz="2400" b="1">
                <a:latin typeface="Times New Roman" panose="02020603050405020304" pitchFamily="18" charset="0"/>
              </a:rPr>
              <a:t>ĐỀ TÀI</a:t>
            </a:r>
            <a:r>
              <a:rPr lang="vi-VN" sz="2400" b="1" smtClean="0">
                <a:latin typeface="Times New Roman" panose="02020603050405020304" pitchFamily="18" charset="0"/>
              </a:rPr>
              <a:t>:</a:t>
            </a:r>
            <a:r>
              <a:rPr lang="en-US" sz="2400" b="1" smtClean="0">
                <a:latin typeface="Times New Roman" panose="02020603050405020304" pitchFamily="18" charset="0"/>
              </a:rPr>
              <a:t> Quản lý rạp chiếu phim</a:t>
            </a:r>
            <a:r>
              <a:rPr lang="en-US" sz="2400">
                <a:latin typeface="Times New Roman" panose="02020603050405020304" pitchFamily="18" charset="0"/>
              </a:rPr>
              <a:t/>
            </a:r>
            <a:br>
              <a:rPr lang="en-US" sz="2400">
                <a:latin typeface="Times New Roman" panose="02020603050405020304" pitchFamily="18" charset="0"/>
              </a:rPr>
            </a:br>
            <a:endParaRPr lang="en-US" sz="2400" b="1">
              <a:latin typeface="Times New Roman" panose="02020603050405020304" pitchFamily="18" charset="0"/>
            </a:endParaRPr>
          </a:p>
        </p:txBody>
      </p:sp>
      <p:sp>
        <p:nvSpPr>
          <p:cNvPr id="5" name="Subtitle 2">
            <a:extLst>
              <a:ext uri="{FF2B5EF4-FFF2-40B4-BE49-F238E27FC236}">
                <a16:creationId xmlns:a16="http://schemas.microsoft.com/office/drawing/2014/main" id="{5B11F040-CD63-F1A5-C1E9-D30A4E44C0E0}"/>
              </a:ext>
            </a:extLst>
          </p:cNvPr>
          <p:cNvSpPr txBox="1">
            <a:spLocks/>
          </p:cNvSpPr>
          <p:nvPr/>
        </p:nvSpPr>
        <p:spPr>
          <a:xfrm>
            <a:off x="1893277" y="3601880"/>
            <a:ext cx="9144000" cy="2366554"/>
          </a:xfrm>
          <a:prstGeom prst="rect">
            <a:avLst/>
          </a:prstGeom>
        </p:spPr>
        <p:txBody>
          <a:bodyPr vert="horz" lIns="91440" tIns="45720" rIns="91440" bIns="45720" rtlCol="0">
            <a:normAutofit lnSpcReduction="10000"/>
          </a:bodyPr>
          <a:lstStyle>
            <a:lvl1pPr marL="0" indent="0" algn="ctr" defTabSz="914492" rtl="0" eaLnBrk="1" latinLnBrk="0" hangingPunct="1">
              <a:lnSpc>
                <a:spcPct val="90000"/>
              </a:lnSpc>
              <a:spcBef>
                <a:spcPts val="1000"/>
              </a:spcBef>
              <a:buFont typeface="Arial" panose="020B0604020202020204" pitchFamily="34" charset="0"/>
              <a:buNone/>
              <a:defRPr sz="2400" kern="1200">
                <a:solidFill>
                  <a:srgbClr val="008080"/>
                </a:solidFill>
                <a:latin typeface="Segoe UI Black" panose="020B0A02040204020203" pitchFamily="34" charset="0"/>
                <a:ea typeface="Segoe UI Black" panose="020B0A02040204020203" pitchFamily="34" charset="0"/>
                <a:cs typeface="Times New Roman" panose="02020603050405020304" pitchFamily="18" charset="0"/>
              </a:defRPr>
            </a:lvl1pPr>
            <a:lvl2pPr marL="457246" indent="0" algn="ctr" defTabSz="914492"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92" indent="0" algn="ctr" defTabSz="914492"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738" indent="0" algn="ctr" defTabSz="914492"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983" indent="0" algn="ctr" defTabSz="914492"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228" indent="0" algn="ctr" defTabSz="914492"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475" indent="0" algn="ctr" defTabSz="914492"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720" indent="0" algn="ctr" defTabSz="914492"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966" indent="0" algn="ctr" defTabSz="914492"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vi-VN" b="1"/>
              <a:t>GIẢNG VIÊN</a:t>
            </a:r>
            <a:r>
              <a:rPr lang="en-US" b="1"/>
              <a:t> HƯỚNG DẪN</a:t>
            </a:r>
            <a:r>
              <a:rPr lang="vi-VN" b="1"/>
              <a:t>:</a:t>
            </a:r>
            <a:r>
              <a:rPr lang="en-US" b="1"/>
              <a:t> </a:t>
            </a:r>
            <a:r>
              <a:rPr lang="en-US" b="1" smtClean="0"/>
              <a:t>Trần Anh Quân</a:t>
            </a:r>
          </a:p>
          <a:p>
            <a:pPr algn="l"/>
            <a:r>
              <a:rPr lang="vi-VN" b="1" smtClean="0"/>
              <a:t>NHÓM </a:t>
            </a:r>
            <a:r>
              <a:rPr lang="vi-VN" b="1"/>
              <a:t>THỰC HIỆN: NHÓM </a:t>
            </a:r>
            <a:endParaRPr lang="en-US"/>
          </a:p>
          <a:p>
            <a:pPr algn="l"/>
            <a:r>
              <a:rPr lang="en-US" sz="1400" smtClean="0"/>
              <a:t>Nguyễn Lê Đại Phi</a:t>
            </a:r>
          </a:p>
          <a:p>
            <a:pPr algn="l"/>
            <a:r>
              <a:rPr lang="en-US" sz="1400" smtClean="0"/>
              <a:t>Hoàng </a:t>
            </a:r>
            <a:r>
              <a:rPr lang="en-US" sz="1400"/>
              <a:t>Đức Trung</a:t>
            </a:r>
          </a:p>
          <a:p>
            <a:pPr algn="l"/>
            <a:r>
              <a:rPr lang="en-US" sz="1400"/>
              <a:t>Nguyễn Khang Đàm</a:t>
            </a:r>
          </a:p>
          <a:p>
            <a:pPr algn="l"/>
            <a:r>
              <a:rPr lang="en-US" sz="1400"/>
              <a:t>Trịnh Văn Chinh</a:t>
            </a:r>
          </a:p>
          <a:p>
            <a:pPr algn="l"/>
            <a:r>
              <a:rPr lang="en-US" sz="1400"/>
              <a:t>Võ Quang Huy</a:t>
            </a:r>
          </a:p>
          <a:p>
            <a:pPr algn="l"/>
            <a:endParaRPr lang="en-US" sz="1400"/>
          </a:p>
          <a:p>
            <a:endParaRPr lang="en-US"/>
          </a:p>
        </p:txBody>
      </p:sp>
    </p:spTree>
    <p:extLst>
      <p:ext uri="{BB962C8B-B14F-4D97-AF65-F5344CB8AC3E}">
        <p14:creationId xmlns:p14="http://schemas.microsoft.com/office/powerpoint/2010/main" val="38522684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6. Giao diện website</a:t>
            </a:r>
            <a:endParaRPr lang="en-US"/>
          </a:p>
        </p:txBody>
      </p:sp>
      <p:sp>
        <p:nvSpPr>
          <p:cNvPr id="6" name="Text Placeholder 5"/>
          <p:cNvSpPr>
            <a:spLocks noGrp="1"/>
          </p:cNvSpPr>
          <p:nvPr>
            <p:ph type="body" idx="1"/>
          </p:nvPr>
        </p:nvSpPr>
        <p:spPr/>
        <p:txBody>
          <a:bodyPr/>
          <a:lstStyle/>
          <a:p>
            <a:pPr marL="342900" indent="-342900">
              <a:buFont typeface="Arial" panose="020B0604020202020204" pitchFamily="34" charset="0"/>
              <a:buChar char="•"/>
            </a:pPr>
            <a:r>
              <a:rPr lang="en-US" smtClean="0"/>
              <a:t>Trang Chủ</a:t>
            </a:r>
            <a:endParaRPr lang="en-US"/>
          </a:p>
        </p:txBody>
      </p:sp>
      <p:pic>
        <p:nvPicPr>
          <p:cNvPr id="5" name="Picture 4"/>
          <p:cNvPicPr/>
          <p:nvPr/>
        </p:nvPicPr>
        <p:blipFill>
          <a:blip r:embed="rId2"/>
          <a:stretch>
            <a:fillRect/>
          </a:stretch>
        </p:blipFill>
        <p:spPr>
          <a:xfrm>
            <a:off x="3235958" y="1857375"/>
            <a:ext cx="7279642" cy="4059481"/>
          </a:xfrm>
          <a:prstGeom prst="rect">
            <a:avLst/>
          </a:prstGeom>
        </p:spPr>
      </p:pic>
    </p:spTree>
    <p:extLst>
      <p:ext uri="{BB962C8B-B14F-4D97-AF65-F5344CB8AC3E}">
        <p14:creationId xmlns:p14="http://schemas.microsoft.com/office/powerpoint/2010/main" val="36575484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6. Giao diện website</a:t>
            </a:r>
            <a:endParaRPr lang="en-US"/>
          </a:p>
        </p:txBody>
      </p:sp>
      <p:sp>
        <p:nvSpPr>
          <p:cNvPr id="6" name="Text Placeholder 5"/>
          <p:cNvSpPr>
            <a:spLocks noGrp="1"/>
          </p:cNvSpPr>
          <p:nvPr>
            <p:ph type="body" idx="1"/>
          </p:nvPr>
        </p:nvSpPr>
        <p:spPr/>
        <p:txBody>
          <a:bodyPr/>
          <a:lstStyle/>
          <a:p>
            <a:pPr marL="342900" indent="-342900">
              <a:buFont typeface="Arial" panose="020B0604020202020204" pitchFamily="34" charset="0"/>
              <a:buChar char="•"/>
            </a:pPr>
            <a:r>
              <a:rPr lang="en-US" smtClean="0"/>
              <a:t>Trang Chủ</a:t>
            </a:r>
            <a:endParaRPr lang="en-US"/>
          </a:p>
        </p:txBody>
      </p:sp>
      <p:pic>
        <p:nvPicPr>
          <p:cNvPr id="5" name="Picture 4"/>
          <p:cNvPicPr/>
          <p:nvPr/>
        </p:nvPicPr>
        <p:blipFill>
          <a:blip r:embed="rId2"/>
          <a:stretch>
            <a:fillRect/>
          </a:stretch>
        </p:blipFill>
        <p:spPr>
          <a:xfrm>
            <a:off x="3592438" y="1857375"/>
            <a:ext cx="7644131" cy="3629025"/>
          </a:xfrm>
          <a:prstGeom prst="rect">
            <a:avLst/>
          </a:prstGeom>
        </p:spPr>
      </p:pic>
    </p:spTree>
    <p:extLst>
      <p:ext uri="{BB962C8B-B14F-4D97-AF65-F5344CB8AC3E}">
        <p14:creationId xmlns:p14="http://schemas.microsoft.com/office/powerpoint/2010/main" val="2166115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6. Giao diện website</a:t>
            </a:r>
            <a:endParaRPr lang="en-US"/>
          </a:p>
        </p:txBody>
      </p:sp>
      <p:sp>
        <p:nvSpPr>
          <p:cNvPr id="6" name="Text Placeholder 5"/>
          <p:cNvSpPr>
            <a:spLocks noGrp="1"/>
          </p:cNvSpPr>
          <p:nvPr>
            <p:ph type="body" idx="1"/>
          </p:nvPr>
        </p:nvSpPr>
        <p:spPr/>
        <p:txBody>
          <a:bodyPr/>
          <a:lstStyle/>
          <a:p>
            <a:pPr marL="342900" indent="-342900">
              <a:buFont typeface="Arial" panose="020B0604020202020204" pitchFamily="34" charset="0"/>
              <a:buChar char="•"/>
            </a:pPr>
            <a:r>
              <a:rPr lang="en-US" smtClean="0"/>
              <a:t>Trang Chủ</a:t>
            </a:r>
            <a:endParaRPr lang="en-US"/>
          </a:p>
        </p:txBody>
      </p:sp>
      <p:pic>
        <p:nvPicPr>
          <p:cNvPr id="5" name="Picture 4"/>
          <p:cNvPicPr/>
          <p:nvPr/>
        </p:nvPicPr>
        <p:blipFill>
          <a:blip r:embed="rId2"/>
          <a:stretch>
            <a:fillRect/>
          </a:stretch>
        </p:blipFill>
        <p:spPr>
          <a:xfrm>
            <a:off x="3666099" y="2116430"/>
            <a:ext cx="7403122" cy="3519439"/>
          </a:xfrm>
          <a:prstGeom prst="rect">
            <a:avLst/>
          </a:prstGeom>
        </p:spPr>
      </p:pic>
    </p:spTree>
    <p:extLst>
      <p:ext uri="{BB962C8B-B14F-4D97-AF65-F5344CB8AC3E}">
        <p14:creationId xmlns:p14="http://schemas.microsoft.com/office/powerpoint/2010/main" val="9847790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6. Giao diện website</a:t>
            </a:r>
            <a:endParaRPr lang="en-US"/>
          </a:p>
        </p:txBody>
      </p:sp>
      <p:sp>
        <p:nvSpPr>
          <p:cNvPr id="6" name="Text Placeholder 5"/>
          <p:cNvSpPr>
            <a:spLocks noGrp="1"/>
          </p:cNvSpPr>
          <p:nvPr>
            <p:ph type="body" idx="1"/>
          </p:nvPr>
        </p:nvSpPr>
        <p:spPr/>
        <p:txBody>
          <a:bodyPr/>
          <a:lstStyle/>
          <a:p>
            <a:pPr marL="342900" indent="-342900">
              <a:buFont typeface="Arial" panose="020B0604020202020204" pitchFamily="34" charset="0"/>
              <a:buChar char="•"/>
            </a:pPr>
            <a:r>
              <a:rPr lang="en-US" smtClean="0"/>
              <a:t>Thông tin phim</a:t>
            </a:r>
            <a:endParaRPr lang="en-US"/>
          </a:p>
        </p:txBody>
      </p:sp>
      <p:pic>
        <p:nvPicPr>
          <p:cNvPr id="7" name="Picture 6"/>
          <p:cNvPicPr/>
          <p:nvPr/>
        </p:nvPicPr>
        <p:blipFill>
          <a:blip r:embed="rId2"/>
          <a:stretch>
            <a:fillRect/>
          </a:stretch>
        </p:blipFill>
        <p:spPr>
          <a:xfrm>
            <a:off x="3711186" y="1857375"/>
            <a:ext cx="7644202" cy="3620379"/>
          </a:xfrm>
          <a:prstGeom prst="rect">
            <a:avLst/>
          </a:prstGeom>
        </p:spPr>
      </p:pic>
    </p:spTree>
    <p:extLst>
      <p:ext uri="{BB962C8B-B14F-4D97-AF65-F5344CB8AC3E}">
        <p14:creationId xmlns:p14="http://schemas.microsoft.com/office/powerpoint/2010/main" val="33290519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6. Giao diện website</a:t>
            </a:r>
            <a:endParaRPr lang="en-US"/>
          </a:p>
        </p:txBody>
      </p:sp>
      <p:sp>
        <p:nvSpPr>
          <p:cNvPr id="6" name="Text Placeholder 5"/>
          <p:cNvSpPr>
            <a:spLocks noGrp="1"/>
          </p:cNvSpPr>
          <p:nvPr>
            <p:ph type="body" idx="1"/>
          </p:nvPr>
        </p:nvSpPr>
        <p:spPr/>
        <p:txBody>
          <a:bodyPr/>
          <a:lstStyle/>
          <a:p>
            <a:pPr marL="342900" indent="-342900">
              <a:buFont typeface="Arial" panose="020B0604020202020204" pitchFamily="34" charset="0"/>
              <a:buChar char="•"/>
            </a:pPr>
            <a:r>
              <a:rPr lang="en-US" smtClean="0"/>
              <a:t>Chức năng đặt vé</a:t>
            </a:r>
            <a:endParaRPr lang="en-US"/>
          </a:p>
        </p:txBody>
      </p:sp>
      <p:pic>
        <p:nvPicPr>
          <p:cNvPr id="5" name="Picture 4"/>
          <p:cNvPicPr/>
          <p:nvPr/>
        </p:nvPicPr>
        <p:blipFill>
          <a:blip r:embed="rId2"/>
          <a:stretch>
            <a:fillRect/>
          </a:stretch>
        </p:blipFill>
        <p:spPr>
          <a:xfrm>
            <a:off x="4305300" y="1883752"/>
            <a:ext cx="6342184" cy="3974124"/>
          </a:xfrm>
          <a:prstGeom prst="rect">
            <a:avLst/>
          </a:prstGeom>
        </p:spPr>
      </p:pic>
    </p:spTree>
    <p:extLst>
      <p:ext uri="{BB962C8B-B14F-4D97-AF65-F5344CB8AC3E}">
        <p14:creationId xmlns:p14="http://schemas.microsoft.com/office/powerpoint/2010/main" val="16778493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6. Giao diện website</a:t>
            </a:r>
            <a:endParaRPr lang="en-US"/>
          </a:p>
        </p:txBody>
      </p:sp>
      <p:sp>
        <p:nvSpPr>
          <p:cNvPr id="6" name="Text Placeholder 5"/>
          <p:cNvSpPr>
            <a:spLocks noGrp="1"/>
          </p:cNvSpPr>
          <p:nvPr>
            <p:ph type="body" idx="1"/>
          </p:nvPr>
        </p:nvSpPr>
        <p:spPr/>
        <p:txBody>
          <a:bodyPr/>
          <a:lstStyle/>
          <a:p>
            <a:pPr marL="342900" indent="-342900">
              <a:buFont typeface="Arial" panose="020B0604020202020204" pitchFamily="34" charset="0"/>
              <a:buChar char="•"/>
            </a:pPr>
            <a:r>
              <a:rPr lang="en-US" smtClean="0"/>
              <a:t>Chức năng đặt vé</a:t>
            </a:r>
            <a:endParaRPr lang="en-US"/>
          </a:p>
        </p:txBody>
      </p:sp>
      <p:pic>
        <p:nvPicPr>
          <p:cNvPr id="7" name="Picture 6"/>
          <p:cNvPicPr/>
          <p:nvPr/>
        </p:nvPicPr>
        <p:blipFill>
          <a:blip r:embed="rId2"/>
          <a:stretch>
            <a:fillRect/>
          </a:stretch>
        </p:blipFill>
        <p:spPr>
          <a:xfrm>
            <a:off x="4322884" y="1857375"/>
            <a:ext cx="6482862" cy="3766772"/>
          </a:xfrm>
          <a:prstGeom prst="rect">
            <a:avLst/>
          </a:prstGeom>
        </p:spPr>
      </p:pic>
    </p:spTree>
    <p:extLst>
      <p:ext uri="{BB962C8B-B14F-4D97-AF65-F5344CB8AC3E}">
        <p14:creationId xmlns:p14="http://schemas.microsoft.com/office/powerpoint/2010/main" val="12812230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6. Giao diện website</a:t>
            </a:r>
            <a:endParaRPr lang="en-US"/>
          </a:p>
        </p:txBody>
      </p:sp>
      <p:sp>
        <p:nvSpPr>
          <p:cNvPr id="6" name="Text Placeholder 5"/>
          <p:cNvSpPr>
            <a:spLocks noGrp="1"/>
          </p:cNvSpPr>
          <p:nvPr>
            <p:ph type="body" idx="1"/>
          </p:nvPr>
        </p:nvSpPr>
        <p:spPr/>
        <p:txBody>
          <a:bodyPr/>
          <a:lstStyle/>
          <a:p>
            <a:pPr marL="342900" indent="-342900">
              <a:buFont typeface="Arial" panose="020B0604020202020204" pitchFamily="34" charset="0"/>
              <a:buChar char="•"/>
            </a:pPr>
            <a:r>
              <a:rPr lang="en-US" smtClean="0"/>
              <a:t>Chức năng đặt vé</a:t>
            </a:r>
            <a:endParaRPr lang="en-US"/>
          </a:p>
        </p:txBody>
      </p:sp>
      <p:pic>
        <p:nvPicPr>
          <p:cNvPr id="5" name="Picture 4"/>
          <p:cNvPicPr/>
          <p:nvPr/>
        </p:nvPicPr>
        <p:blipFill>
          <a:blip r:embed="rId2"/>
          <a:stretch>
            <a:fillRect/>
          </a:stretch>
        </p:blipFill>
        <p:spPr>
          <a:xfrm>
            <a:off x="2767705" y="2515406"/>
            <a:ext cx="7211564" cy="2944618"/>
          </a:xfrm>
          <a:prstGeom prst="rect">
            <a:avLst/>
          </a:prstGeom>
        </p:spPr>
      </p:pic>
    </p:spTree>
    <p:extLst>
      <p:ext uri="{BB962C8B-B14F-4D97-AF65-F5344CB8AC3E}">
        <p14:creationId xmlns:p14="http://schemas.microsoft.com/office/powerpoint/2010/main" val="25275650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6. Giao diện website</a:t>
            </a:r>
            <a:endParaRPr lang="en-US"/>
          </a:p>
        </p:txBody>
      </p:sp>
      <p:sp>
        <p:nvSpPr>
          <p:cNvPr id="6" name="Text Placeholder 5"/>
          <p:cNvSpPr>
            <a:spLocks noGrp="1"/>
          </p:cNvSpPr>
          <p:nvPr>
            <p:ph type="body" idx="1"/>
          </p:nvPr>
        </p:nvSpPr>
        <p:spPr/>
        <p:txBody>
          <a:bodyPr/>
          <a:lstStyle/>
          <a:p>
            <a:pPr marL="342900" indent="-342900">
              <a:buFont typeface="Arial" panose="020B0604020202020204" pitchFamily="34" charset="0"/>
              <a:buChar char="•"/>
            </a:pPr>
            <a:r>
              <a:rPr lang="en-US" smtClean="0"/>
              <a:t>Vé sau khi được đặt</a:t>
            </a:r>
            <a:endParaRPr lang="en-US"/>
          </a:p>
        </p:txBody>
      </p:sp>
      <p:pic>
        <p:nvPicPr>
          <p:cNvPr id="7" name="Picture 6"/>
          <p:cNvPicPr/>
          <p:nvPr/>
        </p:nvPicPr>
        <p:blipFill>
          <a:blip r:embed="rId2"/>
          <a:stretch>
            <a:fillRect/>
          </a:stretch>
        </p:blipFill>
        <p:spPr>
          <a:xfrm>
            <a:off x="4222506" y="2181225"/>
            <a:ext cx="4362450" cy="4314825"/>
          </a:xfrm>
          <a:prstGeom prst="rect">
            <a:avLst/>
          </a:prstGeom>
        </p:spPr>
      </p:pic>
    </p:spTree>
    <p:extLst>
      <p:ext uri="{BB962C8B-B14F-4D97-AF65-F5344CB8AC3E}">
        <p14:creationId xmlns:p14="http://schemas.microsoft.com/office/powerpoint/2010/main" val="41963892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7</a:t>
            </a:r>
            <a:r>
              <a:rPr lang="en-US" smtClean="0"/>
              <a:t>. Giao diện Admin</a:t>
            </a:r>
            <a:endParaRPr lang="en-US"/>
          </a:p>
        </p:txBody>
      </p:sp>
      <p:pic>
        <p:nvPicPr>
          <p:cNvPr id="7" name="Picture 6"/>
          <p:cNvPicPr/>
          <p:nvPr/>
        </p:nvPicPr>
        <p:blipFill>
          <a:blip r:embed="rId2"/>
          <a:stretch>
            <a:fillRect/>
          </a:stretch>
        </p:blipFill>
        <p:spPr>
          <a:xfrm>
            <a:off x="2669931" y="2004647"/>
            <a:ext cx="7239000" cy="3956538"/>
          </a:xfrm>
          <a:prstGeom prst="rect">
            <a:avLst/>
          </a:prstGeom>
        </p:spPr>
      </p:pic>
    </p:spTree>
    <p:extLst>
      <p:ext uri="{BB962C8B-B14F-4D97-AF65-F5344CB8AC3E}">
        <p14:creationId xmlns:p14="http://schemas.microsoft.com/office/powerpoint/2010/main" val="19323877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8. Công nghệ sử dụng</a:t>
            </a:r>
            <a:endParaRPr lang="en-US"/>
          </a:p>
        </p:txBody>
      </p:sp>
      <p:sp>
        <p:nvSpPr>
          <p:cNvPr id="5" name="Content Placeholder 4"/>
          <p:cNvSpPr>
            <a:spLocks noGrp="1"/>
          </p:cNvSpPr>
          <p:nvPr>
            <p:ph idx="1"/>
          </p:nvPr>
        </p:nvSpPr>
        <p:spPr/>
        <p:txBody>
          <a:bodyPr/>
          <a:lstStyle/>
          <a:p>
            <a:pPr lvl="0"/>
            <a:r>
              <a:rPr lang="en-US"/>
              <a:t>Frontend: HTML, CSS, JavaScript.</a:t>
            </a:r>
          </a:p>
          <a:p>
            <a:pPr lvl="0"/>
            <a:r>
              <a:rPr lang="en-US"/>
              <a:t>Backend: PHP.</a:t>
            </a:r>
          </a:p>
          <a:p>
            <a:pPr lvl="0"/>
            <a:r>
              <a:rPr lang="en-US"/>
              <a:t>CSDL: MySQL.</a:t>
            </a:r>
          </a:p>
          <a:p>
            <a:pPr lvl="0"/>
            <a:r>
              <a:rPr lang="en-US"/>
              <a:t>Công cụ: XAMPP, VS Code, GitHub...</a:t>
            </a:r>
          </a:p>
          <a:p>
            <a:pPr marL="0" indent="0">
              <a:buNone/>
            </a:pPr>
            <a:endParaRPr lang="en-US" altLang="ja-JP" b="1" smtClean="0"/>
          </a:p>
          <a:p>
            <a:pPr marL="0" indent="0">
              <a:buNone/>
            </a:pPr>
            <a:endParaRPr lang="en-US" b="1" smtClean="0"/>
          </a:p>
          <a:p>
            <a:endParaRPr lang="en-US"/>
          </a:p>
        </p:txBody>
      </p:sp>
    </p:spTree>
    <p:extLst>
      <p:ext uri="{BB962C8B-B14F-4D97-AF65-F5344CB8AC3E}">
        <p14:creationId xmlns:p14="http://schemas.microsoft.com/office/powerpoint/2010/main" val="25572740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b="1"/>
              <a:t>1. Giới thiệu </a:t>
            </a:r>
            <a:r>
              <a:rPr lang="en-US" b="1"/>
              <a:t>đề </a:t>
            </a:r>
            <a:r>
              <a:rPr lang="en-US" b="1" smtClean="0"/>
              <a:t>tài</a:t>
            </a:r>
            <a:endParaRPr lang="en-US"/>
          </a:p>
        </p:txBody>
      </p:sp>
      <p:sp>
        <p:nvSpPr>
          <p:cNvPr id="5" name="Content Placeholder 4"/>
          <p:cNvSpPr>
            <a:spLocks noGrp="1"/>
          </p:cNvSpPr>
          <p:nvPr>
            <p:ph idx="1"/>
          </p:nvPr>
        </p:nvSpPr>
        <p:spPr/>
        <p:txBody>
          <a:bodyPr/>
          <a:lstStyle/>
          <a:p>
            <a:r>
              <a:rPr lang="en-US" smtClean="0"/>
              <a:t>Với </a:t>
            </a:r>
            <a:r>
              <a:rPr lang="en-US"/>
              <a:t>sự phát triển mạnh mẽ của công nghệ thông tin </a:t>
            </a:r>
            <a:r>
              <a:rPr lang="en-US"/>
              <a:t>và </a:t>
            </a:r>
            <a:r>
              <a:rPr lang="en-US" smtClean="0"/>
              <a:t>Internet</a:t>
            </a:r>
          </a:p>
          <a:p>
            <a:r>
              <a:rPr lang="en-US"/>
              <a:t>N</a:t>
            </a:r>
            <a:r>
              <a:rPr lang="en-US" smtClean="0"/>
              <a:t>hiều </a:t>
            </a:r>
            <a:r>
              <a:rPr lang="en-US"/>
              <a:t>người tiêu dùng hiện nay ưa chuộng việc đặt vé phim online nhờ tính tiện lợi, nhanh chóng và khả năng lựa chọn suất chiếu cũng như chỗ ngồi từ xa. </a:t>
            </a:r>
            <a:endParaRPr lang="en-US"/>
          </a:p>
        </p:txBody>
      </p:sp>
    </p:spTree>
    <p:extLst>
      <p:ext uri="{BB962C8B-B14F-4D97-AF65-F5344CB8AC3E}">
        <p14:creationId xmlns:p14="http://schemas.microsoft.com/office/powerpoint/2010/main" val="17331990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9. </a:t>
            </a:r>
            <a:r>
              <a:rPr lang="en-US" b="1"/>
              <a:t>Đánh </a:t>
            </a:r>
            <a:r>
              <a:rPr lang="en-US" b="1"/>
              <a:t>giá </a:t>
            </a:r>
            <a:r>
              <a:rPr lang="en-US" b="1" smtClean="0"/>
              <a:t>và hướng phát triển</a:t>
            </a:r>
            <a:endParaRPr lang="en-US"/>
          </a:p>
        </p:txBody>
      </p:sp>
      <p:sp>
        <p:nvSpPr>
          <p:cNvPr id="5" name="Content Placeholder 4"/>
          <p:cNvSpPr>
            <a:spLocks noGrp="1"/>
          </p:cNvSpPr>
          <p:nvPr>
            <p:ph idx="1"/>
          </p:nvPr>
        </p:nvSpPr>
        <p:spPr/>
        <p:txBody>
          <a:bodyPr/>
          <a:lstStyle/>
          <a:p>
            <a:r>
              <a:rPr lang="vi-VN"/>
              <a:t>Đã làm được: Đăng nhập, đặt vé, giao diện cơ </a:t>
            </a:r>
            <a:r>
              <a:rPr lang="vi-VN"/>
              <a:t>bản</a:t>
            </a:r>
            <a:r>
              <a:rPr lang="vi-VN" smtClean="0"/>
              <a:t>.</a:t>
            </a:r>
            <a:endParaRPr lang="en-US" smtClean="0"/>
          </a:p>
          <a:p>
            <a:r>
              <a:rPr lang="vi-VN" smtClean="0"/>
              <a:t>Hạn </a:t>
            </a:r>
            <a:r>
              <a:rPr lang="vi-VN"/>
              <a:t>chế: Chưa thanh toán online, chưa </a:t>
            </a:r>
            <a:r>
              <a:rPr lang="vi-VN"/>
              <a:t>responsive</a:t>
            </a:r>
            <a:r>
              <a:rPr lang="vi-VN" smtClean="0"/>
              <a:t>.</a:t>
            </a:r>
            <a:endParaRPr lang="en-US" smtClean="0"/>
          </a:p>
          <a:p>
            <a:r>
              <a:rPr lang="vi-VN" smtClean="0"/>
              <a:t>Hướng </a:t>
            </a:r>
            <a:r>
              <a:rPr lang="vi-VN"/>
              <a:t>phát triển: Responsive, tích hợp thanh toán, nâng cấp giao diện...</a:t>
            </a:r>
            <a:endParaRPr lang="en-US" altLang="ja-JP" b="1" smtClean="0"/>
          </a:p>
          <a:p>
            <a:pPr marL="0" indent="0">
              <a:buNone/>
            </a:pPr>
            <a:endParaRPr lang="en-US" b="1" smtClean="0"/>
          </a:p>
          <a:p>
            <a:endParaRPr lang="en-US"/>
          </a:p>
        </p:txBody>
      </p:sp>
    </p:spTree>
    <p:extLst>
      <p:ext uri="{BB962C8B-B14F-4D97-AF65-F5344CB8AC3E}">
        <p14:creationId xmlns:p14="http://schemas.microsoft.com/office/powerpoint/2010/main" val="8384130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10. Kết luận</a:t>
            </a:r>
            <a:endParaRPr lang="en-US"/>
          </a:p>
        </p:txBody>
      </p:sp>
      <p:sp>
        <p:nvSpPr>
          <p:cNvPr id="3" name="Content Placeholder 2"/>
          <p:cNvSpPr>
            <a:spLocks noGrp="1"/>
          </p:cNvSpPr>
          <p:nvPr>
            <p:ph idx="1"/>
          </p:nvPr>
        </p:nvSpPr>
        <p:spPr/>
        <p:txBody>
          <a:bodyPr/>
          <a:lstStyle/>
          <a:p>
            <a:r>
              <a:rPr lang="vi-VN" smtClean="0"/>
              <a:t>Hệ </a:t>
            </a:r>
            <a:r>
              <a:rPr lang="vi-VN"/>
              <a:t>thống là một sản phẩm cơ bản nhưng đầy </a:t>
            </a:r>
            <a:r>
              <a:rPr lang="vi-VN"/>
              <a:t>tiềm </a:t>
            </a:r>
            <a:r>
              <a:rPr lang="vi-VN" smtClean="0"/>
              <a:t>năn</a:t>
            </a:r>
            <a:r>
              <a:rPr lang="en-US" smtClean="0"/>
              <a:t>g</a:t>
            </a:r>
          </a:p>
          <a:p>
            <a:r>
              <a:rPr lang="en-US"/>
              <a:t>C</a:t>
            </a:r>
            <a:r>
              <a:rPr lang="vi-VN" smtClean="0"/>
              <a:t>ó </a:t>
            </a:r>
            <a:r>
              <a:rPr lang="vi-VN"/>
              <a:t>thể phát triển thành một ứng dụng thực tế nếu tiếp tục hoàn thiện các chức năng nâng cao và cải thiện trải nghiệm người dùng.</a:t>
            </a:r>
            <a:endParaRPr lang="en-US"/>
          </a:p>
        </p:txBody>
      </p:sp>
      <p:sp>
        <p:nvSpPr>
          <p:cNvPr id="4" name="Date Placeholder 3"/>
          <p:cNvSpPr>
            <a:spLocks noGrp="1"/>
          </p:cNvSpPr>
          <p:nvPr>
            <p:ph type="dt" sz="half" idx="10"/>
          </p:nvPr>
        </p:nvSpPr>
        <p:spPr/>
        <p:txBody>
          <a:bodyPr/>
          <a:lstStyle/>
          <a:p>
            <a:fld id="{19E0BBC2-331D-455A-8F34-6CACAAA7B272}" type="datetime1">
              <a:rPr lang="en-GB" smtClean="0"/>
              <a:pPr/>
              <a:t>06/05/2025</a:t>
            </a:fld>
            <a:endParaRPr lang="en-GB"/>
          </a:p>
        </p:txBody>
      </p:sp>
      <p:sp>
        <p:nvSpPr>
          <p:cNvPr id="5" name="Footer Placeholder 4"/>
          <p:cNvSpPr>
            <a:spLocks noGrp="1"/>
          </p:cNvSpPr>
          <p:nvPr>
            <p:ph type="ftr" sz="quarter" idx="11"/>
          </p:nvPr>
        </p:nvSpPr>
        <p:spPr/>
        <p:txBody>
          <a:bodyPr/>
          <a:lstStyle/>
          <a:p>
            <a:r>
              <a:rPr lang="en-GB" smtClean="0"/>
              <a:t>KIẾN THỨC - KỸ NĂNG - SÁNG TẠO - HỘI NHẬP</a:t>
            </a:r>
            <a:endParaRPr lang="en-GB"/>
          </a:p>
        </p:txBody>
      </p:sp>
      <p:sp>
        <p:nvSpPr>
          <p:cNvPr id="6" name="Slide Number Placeholder 5"/>
          <p:cNvSpPr>
            <a:spLocks noGrp="1"/>
          </p:cNvSpPr>
          <p:nvPr>
            <p:ph type="sldNum" sz="quarter" idx="12"/>
          </p:nvPr>
        </p:nvSpPr>
        <p:spPr/>
        <p:txBody>
          <a:bodyPr/>
          <a:lstStyle/>
          <a:p>
            <a:fld id="{AA3D6EC1-CEF0-44B9-AC69-1554EEB371D5}" type="slidenum">
              <a:rPr lang="en-GB" smtClean="0"/>
              <a:pPr/>
              <a:t>21</a:t>
            </a:fld>
            <a:endParaRPr lang="en-GB"/>
          </a:p>
        </p:txBody>
      </p:sp>
    </p:spTree>
    <p:extLst>
      <p:ext uri="{BB962C8B-B14F-4D97-AF65-F5344CB8AC3E}">
        <p14:creationId xmlns:p14="http://schemas.microsoft.com/office/powerpoint/2010/main" val="38889119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b="1" smtClean="0"/>
              <a:t>2. Mục </a:t>
            </a:r>
            <a:r>
              <a:rPr lang="en-US" b="1"/>
              <a:t>tiêu</a:t>
            </a:r>
            <a:r>
              <a:rPr lang="en-US" b="1" smtClean="0"/>
              <a:t>:</a:t>
            </a:r>
            <a:endParaRPr lang="en-US"/>
          </a:p>
        </p:txBody>
      </p:sp>
      <p:sp>
        <p:nvSpPr>
          <p:cNvPr id="5" name="Content Placeholder 4"/>
          <p:cNvSpPr>
            <a:spLocks noGrp="1"/>
          </p:cNvSpPr>
          <p:nvPr>
            <p:ph idx="1"/>
          </p:nvPr>
        </p:nvSpPr>
        <p:spPr/>
        <p:txBody>
          <a:bodyPr>
            <a:normAutofit/>
          </a:bodyPr>
          <a:lstStyle/>
          <a:p>
            <a:pPr lvl="0"/>
            <a:r>
              <a:rPr lang="en-US"/>
              <a:t>Quản lý danh </a:t>
            </a:r>
            <a:r>
              <a:rPr lang="en-US"/>
              <a:t>sách </a:t>
            </a:r>
            <a:r>
              <a:rPr lang="en-US" smtClean="0"/>
              <a:t>phim.</a:t>
            </a:r>
          </a:p>
          <a:p>
            <a:pPr lvl="0"/>
            <a:r>
              <a:rPr lang="en-US" smtClean="0"/>
              <a:t>Quản lý phòng chiếu.</a:t>
            </a:r>
          </a:p>
          <a:p>
            <a:pPr lvl="0"/>
            <a:r>
              <a:rPr lang="en-US" smtClean="0"/>
              <a:t>Quản </a:t>
            </a:r>
            <a:r>
              <a:rPr lang="en-US"/>
              <a:t>lý </a:t>
            </a:r>
            <a:r>
              <a:rPr lang="en-US"/>
              <a:t>suất </a:t>
            </a:r>
            <a:r>
              <a:rPr lang="en-US" smtClean="0"/>
              <a:t>chiếu.</a:t>
            </a:r>
            <a:endParaRPr lang="en-US"/>
          </a:p>
          <a:p>
            <a:pPr lvl="0"/>
            <a:r>
              <a:rPr lang="en-US"/>
              <a:t>Đặt </a:t>
            </a:r>
            <a:r>
              <a:rPr lang="en-US"/>
              <a:t>vé </a:t>
            </a:r>
            <a:r>
              <a:rPr lang="en-US" smtClean="0"/>
              <a:t>online.</a:t>
            </a:r>
            <a:endParaRPr lang="en-US"/>
          </a:p>
          <a:p>
            <a:pPr lvl="0"/>
            <a:r>
              <a:rPr lang="en-US"/>
              <a:t>Quản lý </a:t>
            </a:r>
            <a:r>
              <a:rPr lang="en-US"/>
              <a:t>người </a:t>
            </a:r>
            <a:r>
              <a:rPr lang="en-US" smtClean="0"/>
              <a:t>dùng.</a:t>
            </a:r>
            <a:endParaRPr lang="en-US"/>
          </a:p>
          <a:p>
            <a:pPr lvl="0"/>
            <a:r>
              <a:rPr lang="en-US"/>
              <a:t>Quản lý đơn </a:t>
            </a:r>
            <a:r>
              <a:rPr lang="en-US"/>
              <a:t>đặt </a:t>
            </a:r>
            <a:r>
              <a:rPr lang="en-US" smtClean="0"/>
              <a:t>vé.</a:t>
            </a:r>
            <a:endParaRPr lang="en-US"/>
          </a:p>
          <a:p>
            <a:endParaRPr lang="en-US"/>
          </a:p>
        </p:txBody>
      </p:sp>
    </p:spTree>
    <p:extLst>
      <p:ext uri="{BB962C8B-B14F-4D97-AF65-F5344CB8AC3E}">
        <p14:creationId xmlns:p14="http://schemas.microsoft.com/office/powerpoint/2010/main" val="29118729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fade">
                                      <p:cBhvr>
                                        <p:cTn id="22" dur="5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b="1" smtClean="0"/>
              <a:t>3. Đối </a:t>
            </a:r>
            <a:r>
              <a:rPr lang="en-US" b="1"/>
              <a:t>tượng sử </a:t>
            </a:r>
            <a:r>
              <a:rPr lang="en-US" b="1"/>
              <a:t>dụng</a:t>
            </a:r>
            <a:r>
              <a:rPr lang="en-US" b="1" smtClean="0"/>
              <a:t>:</a:t>
            </a:r>
            <a:endParaRPr lang="en-US"/>
          </a:p>
        </p:txBody>
      </p:sp>
      <p:sp>
        <p:nvSpPr>
          <p:cNvPr id="5" name="Content Placeholder 4"/>
          <p:cNvSpPr>
            <a:spLocks noGrp="1"/>
          </p:cNvSpPr>
          <p:nvPr>
            <p:ph idx="1"/>
          </p:nvPr>
        </p:nvSpPr>
        <p:spPr/>
        <p:txBody>
          <a:bodyPr/>
          <a:lstStyle/>
          <a:p>
            <a:pPr lvl="0"/>
            <a:r>
              <a:rPr lang="en-US" b="1"/>
              <a:t>Khách hàng:</a:t>
            </a:r>
            <a:r>
              <a:rPr lang="en-US"/>
              <a:t> Người dùng cuối, sử dụng hệ thống để tra cứu thông tin phim, đặt vé, lựa chọn chỗ ngồi và thanh toán.</a:t>
            </a:r>
          </a:p>
          <a:p>
            <a:pPr lvl="0"/>
            <a:r>
              <a:rPr lang="en-US" b="1"/>
              <a:t>Nhân viên:</a:t>
            </a:r>
            <a:r>
              <a:rPr lang="en-US"/>
              <a:t> Hỗ trợ khách hàng đặt vé tại quầy, xử lý những tình huống phát sinh như hủy vé, đổi vé.</a:t>
            </a:r>
          </a:p>
          <a:p>
            <a:pPr lvl="0"/>
            <a:r>
              <a:rPr lang="en-US" b="1"/>
              <a:t>Quản trị viên:</a:t>
            </a:r>
            <a:r>
              <a:rPr lang="en-US"/>
              <a:t> Người chịu trách nhiệm vận hành hệ thống, quản lý nội dung phim, suất chiếu, phòng chiếu và người dùng.</a:t>
            </a:r>
          </a:p>
          <a:p>
            <a:endParaRPr lang="en-US"/>
          </a:p>
        </p:txBody>
      </p:sp>
    </p:spTree>
    <p:extLst>
      <p:ext uri="{BB962C8B-B14F-4D97-AF65-F5344CB8AC3E}">
        <p14:creationId xmlns:p14="http://schemas.microsoft.com/office/powerpoint/2010/main" val="19667115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4. Phân tích hệ thống</a:t>
            </a:r>
            <a:endParaRPr lang="en-US"/>
          </a:p>
        </p:txBody>
      </p:sp>
      <p:sp>
        <p:nvSpPr>
          <p:cNvPr id="8" name="Content Placeholder 7"/>
          <p:cNvSpPr>
            <a:spLocks noGrp="1"/>
          </p:cNvSpPr>
          <p:nvPr>
            <p:ph idx="1"/>
          </p:nvPr>
        </p:nvSpPr>
        <p:spPr/>
        <p:txBody>
          <a:bodyPr/>
          <a:lstStyle/>
          <a:p>
            <a:pPr marL="0" indent="0">
              <a:buNone/>
            </a:pPr>
            <a:r>
              <a:rPr lang="en-US" b="1" smtClean="0"/>
              <a:t>Các chức năng chính</a:t>
            </a:r>
          </a:p>
          <a:p>
            <a:r>
              <a:rPr lang="en-US" smtClean="0"/>
              <a:t>Khách hàng:</a:t>
            </a:r>
          </a:p>
          <a:p>
            <a:pPr lvl="1">
              <a:buFont typeface="Courier New" panose="02070309020205020404" pitchFamily="49" charset="0"/>
              <a:buChar char="o"/>
            </a:pPr>
            <a:r>
              <a:rPr lang="en-US" smtClean="0"/>
              <a:t> Xem </a:t>
            </a:r>
            <a:r>
              <a:rPr lang="en-US"/>
              <a:t>danh </a:t>
            </a:r>
            <a:r>
              <a:rPr lang="en-US"/>
              <a:t>sách </a:t>
            </a:r>
            <a:r>
              <a:rPr lang="en-US" smtClean="0"/>
              <a:t>phim</a:t>
            </a:r>
          </a:p>
          <a:p>
            <a:pPr lvl="1">
              <a:buFont typeface="Courier New" panose="02070309020205020404" pitchFamily="49" charset="0"/>
              <a:buChar char="o"/>
            </a:pPr>
            <a:r>
              <a:rPr lang="en-US" smtClean="0"/>
              <a:t> Đặt vé</a:t>
            </a:r>
          </a:p>
          <a:p>
            <a:pPr lvl="1">
              <a:buFont typeface="Courier New" panose="02070309020205020404" pitchFamily="49" charset="0"/>
              <a:buChar char="o"/>
            </a:pPr>
            <a:r>
              <a:rPr lang="en-US" smtClean="0"/>
              <a:t> Xem </a:t>
            </a:r>
            <a:r>
              <a:rPr lang="en-US"/>
              <a:t>lịch sử vé đã đặt</a:t>
            </a:r>
            <a:endParaRPr lang="en-US" smtClean="0"/>
          </a:p>
        </p:txBody>
      </p:sp>
    </p:spTree>
    <p:extLst>
      <p:ext uri="{BB962C8B-B14F-4D97-AF65-F5344CB8AC3E}">
        <p14:creationId xmlns:p14="http://schemas.microsoft.com/office/powerpoint/2010/main" val="36520930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fade">
                                      <p:cBhvr>
                                        <p:cTn id="15" dur="500"/>
                                        <p:tgtEl>
                                          <p:spTgt spid="8">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fade">
                                      <p:cBhvr>
                                        <p:cTn id="18" dur="500"/>
                                        <p:tgtEl>
                                          <p:spTgt spid="8">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fade">
                                      <p:cBhvr>
                                        <p:cTn id="21"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4. Phân tích hệ thống</a:t>
            </a:r>
          </a:p>
        </p:txBody>
      </p:sp>
      <p:sp>
        <p:nvSpPr>
          <p:cNvPr id="5" name="Content Placeholder 4"/>
          <p:cNvSpPr>
            <a:spLocks noGrp="1"/>
          </p:cNvSpPr>
          <p:nvPr>
            <p:ph idx="1"/>
          </p:nvPr>
        </p:nvSpPr>
        <p:spPr/>
        <p:txBody>
          <a:bodyPr/>
          <a:lstStyle/>
          <a:p>
            <a:pPr marL="0" indent="0">
              <a:buNone/>
            </a:pPr>
            <a:r>
              <a:rPr lang="en-US" b="1"/>
              <a:t>Các chức năng chính</a:t>
            </a:r>
          </a:p>
          <a:p>
            <a:r>
              <a:rPr lang="en-US" smtClean="0"/>
              <a:t>Nhân viên:</a:t>
            </a:r>
            <a:endParaRPr lang="en-US"/>
          </a:p>
          <a:p>
            <a:pPr lvl="1">
              <a:buFont typeface="Courier New" panose="02070309020205020404" pitchFamily="49" charset="0"/>
              <a:buChar char="o"/>
            </a:pPr>
            <a:r>
              <a:rPr lang="en-US"/>
              <a:t> </a:t>
            </a:r>
            <a:r>
              <a:rPr lang="en-US"/>
              <a:t>Xác </a:t>
            </a:r>
            <a:r>
              <a:rPr lang="en-US"/>
              <a:t>nhận </a:t>
            </a:r>
            <a:r>
              <a:rPr lang="en-US" smtClean="0"/>
              <a:t>vé</a:t>
            </a:r>
            <a:endParaRPr lang="en-US"/>
          </a:p>
          <a:p>
            <a:pPr lvl="1">
              <a:buFont typeface="Courier New" panose="02070309020205020404" pitchFamily="49" charset="0"/>
              <a:buChar char="o"/>
            </a:pPr>
            <a:r>
              <a:rPr lang="en-US" smtClean="0"/>
              <a:t> Hỗ trợ đặt vé</a:t>
            </a:r>
            <a:endParaRPr lang="en-US"/>
          </a:p>
          <a:p>
            <a:pPr marL="0" indent="0">
              <a:buNone/>
            </a:pPr>
            <a:endParaRPr lang="en-US"/>
          </a:p>
        </p:txBody>
      </p:sp>
    </p:spTree>
    <p:extLst>
      <p:ext uri="{BB962C8B-B14F-4D97-AF65-F5344CB8AC3E}">
        <p14:creationId xmlns:p14="http://schemas.microsoft.com/office/powerpoint/2010/main" val="8016382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fade">
                                      <p:cBhvr>
                                        <p:cTn id="13"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4. Phân tích hệ thống</a:t>
            </a:r>
          </a:p>
        </p:txBody>
      </p:sp>
      <p:sp>
        <p:nvSpPr>
          <p:cNvPr id="5" name="Content Placeholder 4"/>
          <p:cNvSpPr>
            <a:spLocks noGrp="1"/>
          </p:cNvSpPr>
          <p:nvPr>
            <p:ph idx="1"/>
          </p:nvPr>
        </p:nvSpPr>
        <p:spPr/>
        <p:txBody>
          <a:bodyPr/>
          <a:lstStyle/>
          <a:p>
            <a:pPr marL="0" indent="0">
              <a:buNone/>
            </a:pPr>
            <a:r>
              <a:rPr lang="en-US" altLang="ja-JP" b="1" smtClean="0"/>
              <a:t>Các chức năng chính</a:t>
            </a:r>
          </a:p>
          <a:p>
            <a:r>
              <a:rPr lang="en-US" altLang="ja-JP" smtClean="0"/>
              <a:t>Admin</a:t>
            </a:r>
          </a:p>
          <a:p>
            <a:pPr lvl="1">
              <a:buFont typeface="Courier New" panose="02070309020205020404" pitchFamily="49" charset="0"/>
              <a:buChar char="o"/>
            </a:pPr>
            <a:r>
              <a:rPr lang="en-US" altLang="ja-JP" smtClean="0"/>
              <a:t> Quản lý phim</a:t>
            </a:r>
          </a:p>
          <a:p>
            <a:pPr lvl="1">
              <a:buFont typeface="Courier New" panose="02070309020205020404" pitchFamily="49" charset="0"/>
              <a:buChar char="o"/>
            </a:pPr>
            <a:r>
              <a:rPr lang="en-US" altLang="ja-JP" smtClean="0"/>
              <a:t> Quản lý phòng chiếu</a:t>
            </a:r>
          </a:p>
          <a:p>
            <a:pPr lvl="1">
              <a:buFont typeface="Courier New" panose="02070309020205020404" pitchFamily="49" charset="0"/>
              <a:buChar char="o"/>
            </a:pPr>
            <a:r>
              <a:rPr lang="en-US" altLang="ja-JP" smtClean="0"/>
              <a:t> Quản lý suất chiếu</a:t>
            </a:r>
          </a:p>
          <a:p>
            <a:pPr lvl="1">
              <a:buFont typeface="Courier New" panose="02070309020205020404" pitchFamily="49" charset="0"/>
              <a:buChar char="o"/>
            </a:pPr>
            <a:r>
              <a:rPr lang="en-US" altLang="ja-JP" smtClean="0"/>
              <a:t> Quản lý người dung</a:t>
            </a:r>
          </a:p>
          <a:p>
            <a:pPr lvl="1">
              <a:buFont typeface="Courier New" panose="02070309020205020404" pitchFamily="49" charset="0"/>
              <a:buChar char="o"/>
            </a:pPr>
            <a:r>
              <a:rPr lang="en-US" altLang="ja-JP" smtClean="0"/>
              <a:t> Quản lý đơn vé</a:t>
            </a:r>
          </a:p>
          <a:p>
            <a:pPr marL="0" indent="0">
              <a:buNone/>
            </a:pPr>
            <a:endParaRPr lang="en-US" altLang="ja-JP" b="1" smtClean="0"/>
          </a:p>
          <a:p>
            <a:pPr marL="0" indent="0">
              <a:buNone/>
            </a:pPr>
            <a:endParaRPr lang="en-US" b="1" smtClean="0"/>
          </a:p>
          <a:p>
            <a:endParaRPr lang="en-US"/>
          </a:p>
        </p:txBody>
      </p:sp>
    </p:spTree>
    <p:extLst>
      <p:ext uri="{BB962C8B-B14F-4D97-AF65-F5344CB8AC3E}">
        <p14:creationId xmlns:p14="http://schemas.microsoft.com/office/powerpoint/2010/main" val="2896642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fade">
                                      <p:cBhvr>
                                        <p:cTn id="10" dur="500"/>
                                        <p:tgtEl>
                                          <p:spTgt spid="5">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animEffect transition="in" filter="fade">
                                      <p:cBhvr>
                                        <p:cTn id="13" dur="500"/>
                                        <p:tgtEl>
                                          <p:spTgt spid="5">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4" end="4"/>
                                            </p:txEl>
                                          </p:spTgt>
                                        </p:tgtEl>
                                        <p:attrNameLst>
                                          <p:attrName>style.visibility</p:attrName>
                                        </p:attrNameLst>
                                      </p:cBhvr>
                                      <p:to>
                                        <p:strVal val="visible"/>
                                      </p:to>
                                    </p:set>
                                    <p:animEffect transition="in" filter="fade">
                                      <p:cBhvr>
                                        <p:cTn id="16" dur="500"/>
                                        <p:tgtEl>
                                          <p:spTgt spid="5">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Effect transition="in" filter="fade">
                                      <p:cBhvr>
                                        <p:cTn id="19" dur="500"/>
                                        <p:tgtEl>
                                          <p:spTgt spid="5">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fade">
                                      <p:cBhvr>
                                        <p:cTn id="2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5. Mô hình cơ sở dữ liệu</a:t>
            </a:r>
            <a:endParaRPr lang="en-US"/>
          </a:p>
        </p:txBody>
      </p:sp>
      <p:sp>
        <p:nvSpPr>
          <p:cNvPr id="5" name="Content Placeholder 4"/>
          <p:cNvSpPr>
            <a:spLocks noGrp="1"/>
          </p:cNvSpPr>
          <p:nvPr>
            <p:ph idx="1"/>
          </p:nvPr>
        </p:nvSpPr>
        <p:spPr/>
        <p:txBody>
          <a:bodyPr/>
          <a:lstStyle/>
          <a:p>
            <a:pPr marL="0" indent="0">
              <a:buNone/>
            </a:pPr>
            <a:endParaRPr lang="en-US" altLang="ja-JP" b="1" smtClean="0"/>
          </a:p>
          <a:p>
            <a:pPr marL="0" indent="0">
              <a:buNone/>
            </a:pPr>
            <a:endParaRPr lang="en-US" b="1" smtClean="0"/>
          </a:p>
          <a:p>
            <a:endParaRPr lang="en-US"/>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22" t="27036" r="38972" b="33123"/>
          <a:stretch/>
        </p:blipFill>
        <p:spPr>
          <a:xfrm>
            <a:off x="534923" y="2175030"/>
            <a:ext cx="11122154" cy="3001719"/>
          </a:xfrm>
          <a:prstGeom prst="rect">
            <a:avLst/>
          </a:prstGeom>
        </p:spPr>
      </p:pic>
    </p:spTree>
    <p:extLst>
      <p:ext uri="{BB962C8B-B14F-4D97-AF65-F5344CB8AC3E}">
        <p14:creationId xmlns:p14="http://schemas.microsoft.com/office/powerpoint/2010/main" val="1553325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6. Giao diện website</a:t>
            </a:r>
            <a:endParaRPr lang="en-US"/>
          </a:p>
        </p:txBody>
      </p:sp>
      <p:sp>
        <p:nvSpPr>
          <p:cNvPr id="6" name="Text Placeholder 5"/>
          <p:cNvSpPr>
            <a:spLocks noGrp="1"/>
          </p:cNvSpPr>
          <p:nvPr>
            <p:ph type="body" idx="1"/>
          </p:nvPr>
        </p:nvSpPr>
        <p:spPr/>
        <p:txBody>
          <a:bodyPr/>
          <a:lstStyle/>
          <a:p>
            <a:pPr marL="342900" indent="-342900">
              <a:buFont typeface="Arial" panose="020B0604020202020204" pitchFamily="34" charset="0"/>
              <a:buChar char="•"/>
            </a:pPr>
            <a:r>
              <a:rPr lang="en-US" smtClean="0"/>
              <a:t>Trang Chủ</a:t>
            </a:r>
            <a:endParaRPr lang="en-US"/>
          </a:p>
        </p:txBody>
      </p:sp>
      <p:pic>
        <p:nvPicPr>
          <p:cNvPr id="3" name="Picture 2"/>
          <p:cNvPicPr>
            <a:picLocks noChangeAspect="1"/>
          </p:cNvPicPr>
          <p:nvPr/>
        </p:nvPicPr>
        <p:blipFill>
          <a:blip r:embed="rId2"/>
          <a:stretch>
            <a:fillRect/>
          </a:stretch>
        </p:blipFill>
        <p:spPr>
          <a:xfrm>
            <a:off x="3094892" y="2048607"/>
            <a:ext cx="7984249" cy="4044790"/>
          </a:xfrm>
          <a:prstGeom prst="rect">
            <a:avLst/>
          </a:prstGeom>
        </p:spPr>
      </p:pic>
    </p:spTree>
    <p:extLst>
      <p:ext uri="{BB962C8B-B14F-4D97-AF65-F5344CB8AC3E}">
        <p14:creationId xmlns:p14="http://schemas.microsoft.com/office/powerpoint/2010/main" val="20761209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UTH-Slide-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TH-Slide-Theme" id="{2763F190-FCB6-4FC7-BA38-A1E39173AA87}" vid="{E1D9DFA4-F8AD-4E2F-9982-D367BC00A6B9}"/>
    </a:ext>
  </a:extLst>
</a:theme>
</file>

<file path=docProps/app.xml><?xml version="1.0" encoding="utf-8"?>
<Properties xmlns="http://schemas.openxmlformats.org/officeDocument/2006/extended-properties" xmlns:vt="http://schemas.openxmlformats.org/officeDocument/2006/docPropsVTypes">
  <Template>UTH-Slide-Theme</Template>
  <TotalTime>4609</TotalTime>
  <Words>523</Words>
  <Application>Microsoft Office PowerPoint</Application>
  <PresentationFormat>Widescreen</PresentationFormat>
  <Paragraphs>80</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MS PGothic</vt:lpstr>
      <vt:lpstr>Arial</vt:lpstr>
      <vt:lpstr>Calibri</vt:lpstr>
      <vt:lpstr>Courier New</vt:lpstr>
      <vt:lpstr>Segoe UI Black</vt:lpstr>
      <vt:lpstr>Times New Roman</vt:lpstr>
      <vt:lpstr>UTH-Slide-Theme</vt:lpstr>
      <vt:lpstr>PowerPoint Presentation</vt:lpstr>
      <vt:lpstr>1. Giới thiệu đề tài</vt:lpstr>
      <vt:lpstr>2. Mục tiêu:</vt:lpstr>
      <vt:lpstr>3. Đối tượng sử dụng:</vt:lpstr>
      <vt:lpstr>4. Phân tích hệ thống</vt:lpstr>
      <vt:lpstr>4. Phân tích hệ thống</vt:lpstr>
      <vt:lpstr>4. Phân tích hệ thống</vt:lpstr>
      <vt:lpstr>5. Mô hình cơ sở dữ liệu</vt:lpstr>
      <vt:lpstr>6. Giao diện website</vt:lpstr>
      <vt:lpstr>6. Giao diện website</vt:lpstr>
      <vt:lpstr>6. Giao diện website</vt:lpstr>
      <vt:lpstr>6. Giao diện website</vt:lpstr>
      <vt:lpstr>6. Giao diện website</vt:lpstr>
      <vt:lpstr>6. Giao diện website</vt:lpstr>
      <vt:lpstr>6. Giao diện website</vt:lpstr>
      <vt:lpstr>6. Giao diện website</vt:lpstr>
      <vt:lpstr>6. Giao diện website</vt:lpstr>
      <vt:lpstr>7. Giao diện Admin</vt:lpstr>
      <vt:lpstr>8. Công nghệ sử dụng</vt:lpstr>
      <vt:lpstr>9. Đánh giá và hướng phát triển</vt:lpstr>
      <vt:lpstr>10. Kết luận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7</cp:revision>
  <dcterms:created xsi:type="dcterms:W3CDTF">2025-05-03T02:37:13Z</dcterms:created>
  <dcterms:modified xsi:type="dcterms:W3CDTF">2025-05-06T07:26:40Z</dcterms:modified>
</cp:coreProperties>
</file>

<file path=docProps/thumbnail.jpeg>
</file>